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8" r:id="rId3"/>
    <p:sldId id="258" r:id="rId4"/>
    <p:sldId id="299" r:id="rId5"/>
    <p:sldId id="308" r:id="rId6"/>
    <p:sldId id="309" r:id="rId7"/>
    <p:sldId id="311" r:id="rId8"/>
    <p:sldId id="314" r:id="rId9"/>
    <p:sldId id="307" r:id="rId10"/>
    <p:sldId id="301" r:id="rId11"/>
    <p:sldId id="304" r:id="rId12"/>
    <p:sldId id="302" r:id="rId13"/>
    <p:sldId id="312" r:id="rId14"/>
    <p:sldId id="313" r:id="rId15"/>
    <p:sldId id="303" r:id="rId16"/>
    <p:sldId id="305" r:id="rId17"/>
    <p:sldId id="306" r:id="rId18"/>
    <p:sldId id="310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0246"/>
    <a:srgbClr val="7F7F7F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6"/>
    <p:restoredTop sz="94665"/>
  </p:normalViewPr>
  <p:slideViewPr>
    <p:cSldViewPr snapToGrid="0" snapToObjects="1">
      <p:cViewPr varScale="1">
        <p:scale>
          <a:sx n="56" d="100"/>
          <a:sy n="56" d="100"/>
        </p:scale>
        <p:origin x="34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1D3AEF-37AA-40AD-A5F5-92ABDE508448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1BB54629-6414-4029-BBF7-1B05BD029524}">
      <dgm:prSet phldrT="[文本]"/>
      <dgm:spPr/>
      <dgm:t>
        <a:bodyPr/>
        <a:lstStyle/>
        <a:p>
          <a:r>
            <a:rPr lang="en-US" altLang="zh-CN" dirty="0" smtClean="0"/>
            <a:t>80</a:t>
          </a:r>
          <a:r>
            <a:rPr lang="zh-CN" altLang="en-US" dirty="0" smtClean="0"/>
            <a:t>个课时</a:t>
          </a:r>
          <a:endParaRPr lang="zh-CN" altLang="en-US" dirty="0"/>
        </a:p>
      </dgm:t>
    </dgm:pt>
    <dgm:pt modelId="{54A3844E-7C09-4006-8D8D-AF1D879BE77E}" type="parTrans" cxnId="{8A37160F-8691-4E6D-88AF-5C10D09FF06C}">
      <dgm:prSet/>
      <dgm:spPr/>
      <dgm:t>
        <a:bodyPr/>
        <a:lstStyle/>
        <a:p>
          <a:endParaRPr lang="zh-CN" altLang="en-US"/>
        </a:p>
      </dgm:t>
    </dgm:pt>
    <dgm:pt modelId="{4310C4C7-8490-4F5E-BABB-6A3B5330FA21}" type="sibTrans" cxnId="{8A37160F-8691-4E6D-88AF-5C10D09FF06C}">
      <dgm:prSet/>
      <dgm:spPr/>
      <dgm:t>
        <a:bodyPr/>
        <a:lstStyle/>
        <a:p>
          <a:endParaRPr lang="zh-CN" altLang="en-US"/>
        </a:p>
      </dgm:t>
    </dgm:pt>
    <dgm:pt modelId="{7D21A720-ECE9-4EA1-B7FB-8B1628A7A634}">
      <dgm:prSet phldrT="[文本]"/>
      <dgm:spPr/>
      <dgm:t>
        <a:bodyPr/>
        <a:lstStyle/>
        <a:p>
          <a:r>
            <a:rPr lang="en-US" altLang="zh-CN" dirty="0" smtClean="0"/>
            <a:t>1.5h</a:t>
          </a:r>
          <a:r>
            <a:rPr lang="zh-CN" altLang="en-US" dirty="0" smtClean="0"/>
            <a:t>一节课</a:t>
          </a:r>
          <a:endParaRPr lang="zh-CN" altLang="en-US" dirty="0"/>
        </a:p>
      </dgm:t>
    </dgm:pt>
    <dgm:pt modelId="{323952BD-C2DE-4F36-8246-02A03CADA52E}" type="parTrans" cxnId="{35B4E3F7-6B6D-467E-856A-4E0EBD47E1BB}">
      <dgm:prSet/>
      <dgm:spPr/>
      <dgm:t>
        <a:bodyPr/>
        <a:lstStyle/>
        <a:p>
          <a:endParaRPr lang="zh-CN" altLang="en-US"/>
        </a:p>
      </dgm:t>
    </dgm:pt>
    <dgm:pt modelId="{2DE72487-D24F-49B8-B420-32819F8ADF5F}" type="sibTrans" cxnId="{35B4E3F7-6B6D-467E-856A-4E0EBD47E1BB}">
      <dgm:prSet/>
      <dgm:spPr/>
      <dgm:t>
        <a:bodyPr/>
        <a:lstStyle/>
        <a:p>
          <a:endParaRPr lang="zh-CN" altLang="en-US"/>
        </a:p>
      </dgm:t>
    </dgm:pt>
    <dgm:pt modelId="{B88D4D21-4EBC-480C-9D25-FA0CA4EE66EB}">
      <dgm:prSet phldrT="[文本]"/>
      <dgm:spPr/>
      <dgm:t>
        <a:bodyPr/>
        <a:lstStyle/>
        <a:p>
          <a:r>
            <a:rPr lang="zh-CN" altLang="en-US" dirty="0" smtClean="0">
              <a:latin typeface="幼圆" panose="02010509060101010101" pitchFamily="49" charset="-122"/>
              <a:ea typeface="幼圆" panose="02010509060101010101" pitchFamily="49" charset="-122"/>
            </a:rPr>
            <a:t>累并充实着</a:t>
          </a:r>
          <a:endParaRPr lang="zh-CN" altLang="en-US" dirty="0">
            <a:latin typeface="幼圆" panose="02010509060101010101" pitchFamily="49" charset="-122"/>
            <a:ea typeface="幼圆" panose="02010509060101010101" pitchFamily="49" charset="-122"/>
          </a:endParaRPr>
        </a:p>
      </dgm:t>
    </dgm:pt>
    <dgm:pt modelId="{9513797E-E065-4BCB-BF65-4F03E0431F98}" type="parTrans" cxnId="{A6A6C9B3-8DE6-4D82-A32B-4307A4D29912}">
      <dgm:prSet/>
      <dgm:spPr/>
      <dgm:t>
        <a:bodyPr/>
        <a:lstStyle/>
        <a:p>
          <a:endParaRPr lang="zh-CN" altLang="en-US"/>
        </a:p>
      </dgm:t>
    </dgm:pt>
    <dgm:pt modelId="{E6F4C38B-343D-44A9-BF48-E9C4F0866BDC}" type="sibTrans" cxnId="{A6A6C9B3-8DE6-4D82-A32B-4307A4D29912}">
      <dgm:prSet/>
      <dgm:spPr/>
      <dgm:t>
        <a:bodyPr/>
        <a:lstStyle/>
        <a:p>
          <a:endParaRPr lang="zh-CN" altLang="en-US"/>
        </a:p>
      </dgm:t>
    </dgm:pt>
    <dgm:pt modelId="{2F036269-B5C9-454D-853F-0278C56AA947}" type="pres">
      <dgm:prSet presAssocID="{D01D3AEF-37AA-40AD-A5F5-92ABDE508448}" presName="Name0" presStyleCnt="0">
        <dgm:presLayoutVars>
          <dgm:dir/>
          <dgm:resizeHandles val="exact"/>
        </dgm:presLayoutVars>
      </dgm:prSet>
      <dgm:spPr/>
    </dgm:pt>
    <dgm:pt modelId="{8F8F16B3-95EF-44CA-80FD-98A0E674F149}" type="pres">
      <dgm:prSet presAssocID="{D01D3AEF-37AA-40AD-A5F5-92ABDE508448}" presName="vNodes" presStyleCnt="0"/>
      <dgm:spPr/>
    </dgm:pt>
    <dgm:pt modelId="{8DD1DA8C-FE62-4FC9-9436-4DD026866A74}" type="pres">
      <dgm:prSet presAssocID="{1BB54629-6414-4029-BBF7-1B05BD02952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B62E5E-6114-4B86-888E-AEFB43586FD3}" type="pres">
      <dgm:prSet presAssocID="{4310C4C7-8490-4F5E-BABB-6A3B5330FA21}" presName="spacerT" presStyleCnt="0"/>
      <dgm:spPr/>
    </dgm:pt>
    <dgm:pt modelId="{0746DE00-38CD-4402-8AFE-61BFB9DD503B}" type="pres">
      <dgm:prSet presAssocID="{4310C4C7-8490-4F5E-BABB-6A3B5330FA21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D0CF47AB-E9A7-449C-A314-B859E300B249}" type="pres">
      <dgm:prSet presAssocID="{4310C4C7-8490-4F5E-BABB-6A3B5330FA21}" presName="spacerB" presStyleCnt="0"/>
      <dgm:spPr/>
    </dgm:pt>
    <dgm:pt modelId="{DE5F4FB0-21BE-4021-B30B-E0A15CF3051E}" type="pres">
      <dgm:prSet presAssocID="{7D21A720-ECE9-4EA1-B7FB-8B1628A7A63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73D400-ACE0-4311-9E44-79677C0CE9DB}" type="pres">
      <dgm:prSet presAssocID="{D01D3AEF-37AA-40AD-A5F5-92ABDE508448}" presName="sibTransLast" presStyleLbl="sibTrans2D1" presStyleIdx="1" presStyleCnt="2"/>
      <dgm:spPr/>
      <dgm:t>
        <a:bodyPr/>
        <a:lstStyle/>
        <a:p>
          <a:endParaRPr lang="zh-CN" altLang="en-US"/>
        </a:p>
      </dgm:t>
    </dgm:pt>
    <dgm:pt modelId="{C59A9484-84E4-407A-9DD2-B96A8EDC8F90}" type="pres">
      <dgm:prSet presAssocID="{D01D3AEF-37AA-40AD-A5F5-92ABDE508448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78721AB3-3C70-4A31-8B7E-83155490B71C}" type="pres">
      <dgm:prSet presAssocID="{D01D3AEF-37AA-40AD-A5F5-92ABDE508448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5B4E3F7-6B6D-467E-856A-4E0EBD47E1BB}" srcId="{D01D3AEF-37AA-40AD-A5F5-92ABDE508448}" destId="{7D21A720-ECE9-4EA1-B7FB-8B1628A7A634}" srcOrd="1" destOrd="0" parTransId="{323952BD-C2DE-4F36-8246-02A03CADA52E}" sibTransId="{2DE72487-D24F-49B8-B420-32819F8ADF5F}"/>
    <dgm:cxn modelId="{44F51BE3-B08C-429B-9D1F-4F40F848D794}" type="presOf" srcId="{D01D3AEF-37AA-40AD-A5F5-92ABDE508448}" destId="{2F036269-B5C9-454D-853F-0278C56AA947}" srcOrd="0" destOrd="0" presId="urn:microsoft.com/office/officeart/2005/8/layout/equation2"/>
    <dgm:cxn modelId="{EF8DE86B-6CD9-4444-AB69-0AC025850DF2}" type="presOf" srcId="{2DE72487-D24F-49B8-B420-32819F8ADF5F}" destId="{C59A9484-84E4-407A-9DD2-B96A8EDC8F90}" srcOrd="1" destOrd="0" presId="urn:microsoft.com/office/officeart/2005/8/layout/equation2"/>
    <dgm:cxn modelId="{A6A6C9B3-8DE6-4D82-A32B-4307A4D29912}" srcId="{D01D3AEF-37AA-40AD-A5F5-92ABDE508448}" destId="{B88D4D21-4EBC-480C-9D25-FA0CA4EE66EB}" srcOrd="2" destOrd="0" parTransId="{9513797E-E065-4BCB-BF65-4F03E0431F98}" sibTransId="{E6F4C38B-343D-44A9-BF48-E9C4F0866BDC}"/>
    <dgm:cxn modelId="{C40C91C4-AF0C-40C4-9672-B105736BDB85}" type="presOf" srcId="{2DE72487-D24F-49B8-B420-32819F8ADF5F}" destId="{0673D400-ACE0-4311-9E44-79677C0CE9DB}" srcOrd="0" destOrd="0" presId="urn:microsoft.com/office/officeart/2005/8/layout/equation2"/>
    <dgm:cxn modelId="{FE3EEC55-D67C-43B5-933F-C6A02D5D465F}" type="presOf" srcId="{7D21A720-ECE9-4EA1-B7FB-8B1628A7A634}" destId="{DE5F4FB0-21BE-4021-B30B-E0A15CF3051E}" srcOrd="0" destOrd="0" presId="urn:microsoft.com/office/officeart/2005/8/layout/equation2"/>
    <dgm:cxn modelId="{8A37160F-8691-4E6D-88AF-5C10D09FF06C}" srcId="{D01D3AEF-37AA-40AD-A5F5-92ABDE508448}" destId="{1BB54629-6414-4029-BBF7-1B05BD029524}" srcOrd="0" destOrd="0" parTransId="{54A3844E-7C09-4006-8D8D-AF1D879BE77E}" sibTransId="{4310C4C7-8490-4F5E-BABB-6A3B5330FA21}"/>
    <dgm:cxn modelId="{83DB19A9-D6EE-44F5-9C4E-43AA18D0897B}" type="presOf" srcId="{1BB54629-6414-4029-BBF7-1B05BD029524}" destId="{8DD1DA8C-FE62-4FC9-9436-4DD026866A74}" srcOrd="0" destOrd="0" presId="urn:microsoft.com/office/officeart/2005/8/layout/equation2"/>
    <dgm:cxn modelId="{D843549E-80A0-4669-85D2-D02D25133727}" type="presOf" srcId="{4310C4C7-8490-4F5E-BABB-6A3B5330FA21}" destId="{0746DE00-38CD-4402-8AFE-61BFB9DD503B}" srcOrd="0" destOrd="0" presId="urn:microsoft.com/office/officeart/2005/8/layout/equation2"/>
    <dgm:cxn modelId="{6A626484-708C-443B-8294-BCE49C6E655F}" type="presOf" srcId="{B88D4D21-4EBC-480C-9D25-FA0CA4EE66EB}" destId="{78721AB3-3C70-4A31-8B7E-83155490B71C}" srcOrd="0" destOrd="0" presId="urn:microsoft.com/office/officeart/2005/8/layout/equation2"/>
    <dgm:cxn modelId="{CFD18260-35D5-43B9-A5D9-7BDEDB368C6B}" type="presParOf" srcId="{2F036269-B5C9-454D-853F-0278C56AA947}" destId="{8F8F16B3-95EF-44CA-80FD-98A0E674F149}" srcOrd="0" destOrd="0" presId="urn:microsoft.com/office/officeart/2005/8/layout/equation2"/>
    <dgm:cxn modelId="{0BDC8588-E9C2-456A-9D0E-F182AF1CC4B8}" type="presParOf" srcId="{8F8F16B3-95EF-44CA-80FD-98A0E674F149}" destId="{8DD1DA8C-FE62-4FC9-9436-4DD026866A74}" srcOrd="0" destOrd="0" presId="urn:microsoft.com/office/officeart/2005/8/layout/equation2"/>
    <dgm:cxn modelId="{A0DD4396-0F6D-4DD7-992A-C78CDB426DBF}" type="presParOf" srcId="{8F8F16B3-95EF-44CA-80FD-98A0E674F149}" destId="{EBB62E5E-6114-4B86-888E-AEFB43586FD3}" srcOrd="1" destOrd="0" presId="urn:microsoft.com/office/officeart/2005/8/layout/equation2"/>
    <dgm:cxn modelId="{6B623D9C-D659-4F5F-8CB4-B608321150B3}" type="presParOf" srcId="{8F8F16B3-95EF-44CA-80FD-98A0E674F149}" destId="{0746DE00-38CD-4402-8AFE-61BFB9DD503B}" srcOrd="2" destOrd="0" presId="urn:microsoft.com/office/officeart/2005/8/layout/equation2"/>
    <dgm:cxn modelId="{7FB703CC-61A6-42EB-8F68-E375B574BE9C}" type="presParOf" srcId="{8F8F16B3-95EF-44CA-80FD-98A0E674F149}" destId="{D0CF47AB-E9A7-449C-A314-B859E300B249}" srcOrd="3" destOrd="0" presId="urn:microsoft.com/office/officeart/2005/8/layout/equation2"/>
    <dgm:cxn modelId="{F6CB54E4-84D3-4342-B0C7-001955724203}" type="presParOf" srcId="{8F8F16B3-95EF-44CA-80FD-98A0E674F149}" destId="{DE5F4FB0-21BE-4021-B30B-E0A15CF3051E}" srcOrd="4" destOrd="0" presId="urn:microsoft.com/office/officeart/2005/8/layout/equation2"/>
    <dgm:cxn modelId="{50D667D0-2EE6-44BB-AE26-F73F8223751B}" type="presParOf" srcId="{2F036269-B5C9-454D-853F-0278C56AA947}" destId="{0673D400-ACE0-4311-9E44-79677C0CE9DB}" srcOrd="1" destOrd="0" presId="urn:microsoft.com/office/officeart/2005/8/layout/equation2"/>
    <dgm:cxn modelId="{88FE161E-11BD-4DA6-A6B1-F3047D5ECE5F}" type="presParOf" srcId="{0673D400-ACE0-4311-9E44-79677C0CE9DB}" destId="{C59A9484-84E4-407A-9DD2-B96A8EDC8F90}" srcOrd="0" destOrd="0" presId="urn:microsoft.com/office/officeart/2005/8/layout/equation2"/>
    <dgm:cxn modelId="{08EE59B6-10FC-444D-BC68-F6F3AACD263B}" type="presParOf" srcId="{2F036269-B5C9-454D-853F-0278C56AA947}" destId="{78721AB3-3C70-4A31-8B7E-83155490B71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1DA8C-FE62-4FC9-9436-4DD026866A74}">
      <dsp:nvSpPr>
        <dsp:cNvPr id="0" name=""/>
        <dsp:cNvSpPr/>
      </dsp:nvSpPr>
      <dsp:spPr>
        <a:xfrm>
          <a:off x="2065415" y="1101"/>
          <a:ext cx="935496" cy="9354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700" kern="1200" dirty="0" smtClean="0"/>
            <a:t>80</a:t>
          </a:r>
          <a:r>
            <a:rPr lang="zh-CN" altLang="en-US" sz="1700" kern="1200" dirty="0" smtClean="0"/>
            <a:t>个课时</a:t>
          </a:r>
          <a:endParaRPr lang="zh-CN" altLang="en-US" sz="1700" kern="1200" dirty="0"/>
        </a:p>
      </dsp:txBody>
      <dsp:txXfrm>
        <a:off x="2202415" y="138101"/>
        <a:ext cx="661496" cy="661496"/>
      </dsp:txXfrm>
    </dsp:sp>
    <dsp:sp modelId="{0746DE00-38CD-4402-8AFE-61BFB9DD503B}">
      <dsp:nvSpPr>
        <dsp:cNvPr id="0" name=""/>
        <dsp:cNvSpPr/>
      </dsp:nvSpPr>
      <dsp:spPr>
        <a:xfrm>
          <a:off x="2261869" y="1012560"/>
          <a:ext cx="542588" cy="542588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>
        <a:off x="2333789" y="1220046"/>
        <a:ext cx="398748" cy="127616"/>
      </dsp:txXfrm>
    </dsp:sp>
    <dsp:sp modelId="{DE5F4FB0-21BE-4021-B30B-E0A15CF3051E}">
      <dsp:nvSpPr>
        <dsp:cNvPr id="0" name=""/>
        <dsp:cNvSpPr/>
      </dsp:nvSpPr>
      <dsp:spPr>
        <a:xfrm>
          <a:off x="2065415" y="1631110"/>
          <a:ext cx="935496" cy="9354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700" kern="1200" dirty="0" smtClean="0"/>
            <a:t>1.5h</a:t>
          </a:r>
          <a:r>
            <a:rPr lang="zh-CN" altLang="en-US" sz="1700" kern="1200" dirty="0" smtClean="0"/>
            <a:t>一节课</a:t>
          </a:r>
          <a:endParaRPr lang="zh-CN" altLang="en-US" sz="1700" kern="1200" dirty="0"/>
        </a:p>
      </dsp:txBody>
      <dsp:txXfrm>
        <a:off x="2202415" y="1768110"/>
        <a:ext cx="661496" cy="661496"/>
      </dsp:txXfrm>
    </dsp:sp>
    <dsp:sp modelId="{0673D400-ACE0-4311-9E44-79677C0CE9DB}">
      <dsp:nvSpPr>
        <dsp:cNvPr id="0" name=""/>
        <dsp:cNvSpPr/>
      </dsp:nvSpPr>
      <dsp:spPr>
        <a:xfrm>
          <a:off x="3141236" y="1109852"/>
          <a:ext cx="297487" cy="3480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300" kern="1200"/>
        </a:p>
      </dsp:txBody>
      <dsp:txXfrm>
        <a:off x="3141236" y="1179453"/>
        <a:ext cx="208241" cy="208802"/>
      </dsp:txXfrm>
    </dsp:sp>
    <dsp:sp modelId="{78721AB3-3C70-4A31-8B7E-83155490B71C}">
      <dsp:nvSpPr>
        <dsp:cNvPr id="0" name=""/>
        <dsp:cNvSpPr/>
      </dsp:nvSpPr>
      <dsp:spPr>
        <a:xfrm>
          <a:off x="3562210" y="348357"/>
          <a:ext cx="1870993" cy="18709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幼圆" panose="02010509060101010101" pitchFamily="49" charset="-122"/>
              <a:ea typeface="幼圆" panose="02010509060101010101" pitchFamily="49" charset="-122"/>
            </a:rPr>
            <a:t>累并充实着</a:t>
          </a:r>
          <a:endParaRPr lang="zh-CN" altLang="en-US" sz="3200" kern="1200" dirty="0">
            <a:latin typeface="幼圆" panose="02010509060101010101" pitchFamily="49" charset="-122"/>
            <a:ea typeface="幼圆" panose="02010509060101010101" pitchFamily="49" charset="-122"/>
          </a:endParaRPr>
        </a:p>
      </dsp:txBody>
      <dsp:txXfrm>
        <a:off x="3836211" y="622358"/>
        <a:ext cx="1322991" cy="1322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667AF6-E6E5-3C4D-8B94-6A3956092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C395B08-605C-A34C-9C58-810404CF8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E3F54C-A67B-F945-8E58-73287DEE3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7DE5D-F76C-0942-90B7-1177ADA18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3413-C2D0-E341-81DA-2633D1C3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562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B205C3-945D-204D-A255-90FA2D9B4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0CA5DC-E37B-E844-B4DE-AC30C37C9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967FB9-C229-584F-BF9D-248E9023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9EA14D-A902-AC41-8430-21562B230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B0E5B-C152-884E-8A83-966B1B9F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091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4BD96F7-1800-C34D-B92F-0C562993D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FAD453-F193-5543-AB26-B0B030F27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3354C0-5CA5-8046-9174-42E01024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4CD0FA-AB12-BB43-B6DB-5D5841E8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420988-2A90-884D-967E-20903306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934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0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C6C690-ABE5-2841-A0BF-60141D81F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7731AC-DE95-304F-82F5-D950D27E9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E7E68A-0408-D346-82AF-4DC0CA3C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40521-20E2-BB43-B5E9-EEEEEAE86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2CDFDF-4BB1-1F48-B323-09D5FF7A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422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12758D-A5E8-CC45-A20D-AA85EBD5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713B3E-74C8-9A41-A1F4-AD6816585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F7697A-DCCF-844D-B923-76A7AF6E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5ECA5-B16F-8F4F-99D8-591803D1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9AA439-80FD-B644-9001-CFEB7EC2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388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97F184-2034-A04C-B650-14F8B5DCC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5DB2A0-D353-A147-A97C-B02851743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742224-53A0-6F4E-B187-9B4378D83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5782B3-DF26-C24D-8B44-99B7E7A6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9CA276-8E85-A141-B5DB-BF226BA3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91CF1F-2C48-4443-B69C-B4F035A30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606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4D7C9-B14E-5A4E-AB22-64F562BE8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5544A9-D987-8948-94F8-3C9E7C3CD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B6A9CA-0B3D-8D45-A1E9-FFFE33BB6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85DCF20-A2A3-5F44-9239-26C1F97EE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2A7C10-E2E7-DE4C-A6CC-F07BA9519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5F8C856-2F94-9249-AE92-7FF9237D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2F4D8F0-0F7B-3E4D-9FE9-ADB1D6E1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A0D770-47EA-4E44-902B-FB89214E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288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34199E-94DC-2643-A01B-7CE699E59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5AF57-130B-504B-9BA7-E8D0B82E9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B3ED87-0026-7944-B6E0-142DFF1AD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9D46A66-A816-2B4D-867F-A787E4B5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580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7690D02-D095-284C-97B1-4CC578AC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10CD3A5-FDE8-0348-BD67-1FCCB768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566594-056D-D144-AD88-AABE91B3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941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351DE-34B2-A446-A5B4-3AC5F125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70119A-4C1C-E142-9F08-070C3E583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9E34BA-678D-B24A-B2AB-D76D54355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A48628-15EB-EF4D-A538-824D40E4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03B99C-2601-E14A-B3F1-FA591D87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3A1025-FB44-D849-8A89-AE966633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202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F018E3-B819-E648-8678-689D3EFB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0D6924D-E891-284D-8CF3-7A1485931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1B3F2EB-2B29-0C41-8785-AB85F283D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653F1E-C879-0948-AA47-08E11D98F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31EA3F-C054-7B4A-B74F-558999C4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D91DC2-D84F-4A4D-A098-AEE25157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09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B07CD1F-8CBB-2A45-ADA2-FCA25BEC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C0887A-5976-5E4D-A547-0440C343A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C3B9E6-5541-F54A-AF02-CF3544E7C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9FC92-9A93-9348-9B3C-6F178AD66FDB}" type="datetimeFigureOut">
              <a:rPr kumimoji="1" lang="zh-CN" altLang="en-US" smtClean="0"/>
              <a:t>2019/10/8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9499E-8637-AD4E-8F8C-6A801632F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D3E2E5-45F3-934D-9C21-0F4195C5A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3F5FE-C954-FE4A-92B2-1FE2D089C8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898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1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0.jpeg"/><Relationship Id="rId4" Type="http://schemas.openxmlformats.org/officeDocument/2006/relationships/diagramData" Target="../diagrams/data1.xml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图片包含 户外, 建筑物, 天空, 水&#10;&#10;描述已自动生成">
            <a:extLst>
              <a:ext uri="{FF2B5EF4-FFF2-40B4-BE49-F238E27FC236}">
                <a16:creationId xmlns:a16="http://schemas.microsoft.com/office/drawing/2014/main" id="{323C10FD-45C3-844F-BF92-4B7702F98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BBB347C-A160-ED49-B30A-A8C7C46D80C7}"/>
              </a:ext>
            </a:extLst>
          </p:cNvPr>
          <p:cNvSpPr/>
          <p:nvPr/>
        </p:nvSpPr>
        <p:spPr>
          <a:xfrm>
            <a:off x="1929075" y="1567542"/>
            <a:ext cx="8333850" cy="3013363"/>
          </a:xfrm>
          <a:prstGeom prst="rect">
            <a:avLst/>
          </a:prstGeom>
          <a:solidFill>
            <a:schemeClr val="bg1">
              <a:lumMod val="50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sz="8000" dirty="0">
                <a:latin typeface="Brush Script MT" panose="03060802040406070304" pitchFamily="66" charset="0"/>
              </a:rPr>
              <a:t>St. Petersburg National Polytechnic University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5EEF10C-7209-B74B-AB8B-ED6804C0A5B8}"/>
              </a:ext>
            </a:extLst>
          </p:cNvPr>
          <p:cNvSpPr txBox="1"/>
          <p:nvPr/>
        </p:nvSpPr>
        <p:spPr>
          <a:xfrm>
            <a:off x="38270" y="5937663"/>
            <a:ext cx="3202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Baoli SC" panose="02010600040101010101" pitchFamily="2" charset="-122"/>
                <a:ea typeface="Baoli SC" panose="02010600040101010101" pitchFamily="2" charset="-122"/>
              </a:rPr>
              <a:t>分享人</a:t>
            </a:r>
            <a:endParaRPr kumimoji="1" lang="en-US" altLang="zh-CN" dirty="0">
              <a:solidFill>
                <a:schemeClr val="bg1"/>
              </a:solidFill>
              <a:latin typeface="Baoli SC" panose="02010600040101010101" pitchFamily="2" charset="-122"/>
              <a:ea typeface="Baoli SC" panose="02010600040101010101" pitchFamily="2" charset="-122"/>
            </a:endParaRPr>
          </a:p>
          <a:p>
            <a:r>
              <a:rPr kumimoji="1" lang="zh-CN" altLang="en-US" dirty="0">
                <a:solidFill>
                  <a:schemeClr val="bg1"/>
                </a:solidFill>
                <a:latin typeface="Baoli SC" panose="02010600040101010101" pitchFamily="2" charset="-122"/>
                <a:ea typeface="Baoli SC" panose="02010600040101010101" pitchFamily="2" charset="-122"/>
              </a:rPr>
              <a:t>谢资涵 大三 金融数学</a:t>
            </a:r>
            <a:endParaRPr kumimoji="1" lang="en-US" altLang="zh-CN" dirty="0">
              <a:solidFill>
                <a:schemeClr val="bg1"/>
              </a:solidFill>
              <a:latin typeface="Baoli SC" panose="02010600040101010101" pitchFamily="2" charset="-122"/>
              <a:ea typeface="Baoli SC" panose="02010600040101010101" pitchFamily="2" charset="-122"/>
            </a:endParaRPr>
          </a:p>
          <a:p>
            <a:r>
              <a:rPr kumimoji="1" lang="zh-CN" altLang="en-US" dirty="0">
                <a:solidFill>
                  <a:schemeClr val="bg1"/>
                </a:solidFill>
                <a:latin typeface="Baoli SC" panose="02010600040101010101" pitchFamily="2" charset="-122"/>
                <a:ea typeface="Baoli SC" panose="02010600040101010101" pitchFamily="2" charset="-122"/>
              </a:rPr>
              <a:t>曹雪妍 大三 公共关系与广告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8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D56599A-3D47-5C4D-8768-DD9835A3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zh-CN" kern="1200" dirty="0">
                <a:solidFill>
                  <a:srgbClr val="FFFFFF"/>
                </a:solidFill>
                <a:latin typeface="Showcard Gothic" panose="04020904020102020604" pitchFamily="82" charset="0"/>
              </a:rPr>
              <a:t>Part </a:t>
            </a:r>
            <a:r>
              <a:rPr kumimoji="1" lang="en-US" altLang="zh-CN" kern="1200" dirty="0" smtClean="0">
                <a:solidFill>
                  <a:srgbClr val="FFFFFF"/>
                </a:solidFill>
                <a:latin typeface="Showcard Gothic" panose="04020904020102020604" pitchFamily="82" charset="0"/>
              </a:rPr>
              <a:t>3</a:t>
            </a:r>
            <a:endParaRPr kumimoji="1" lang="en-US" altLang="zh-CN" kern="1200" dirty="0">
              <a:solidFill>
                <a:srgbClr val="FFFFFF"/>
              </a:solidFill>
              <a:latin typeface="Showcard Gothic" panose="04020904020102020604" pitchFamily="8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3236" y="2965639"/>
            <a:ext cx="3459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准 备 工 作</a:t>
            </a:r>
            <a:endParaRPr lang="zh-CN" altLang="en-US" sz="54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073236" y="4064000"/>
            <a:ext cx="50522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http://ku.90sjimg.com/element_origin_min_pic/17/08/03/8985d3162943431889cab40e59ccf7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2837" y="2615334"/>
            <a:ext cx="1448666" cy="14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677" y="4378306"/>
            <a:ext cx="1993323" cy="24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456873" y="240912"/>
            <a:ext cx="3459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准 备 工 作</a:t>
            </a:r>
            <a:endParaRPr lang="zh-CN" altLang="en-US" sz="54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40000" y="1395457"/>
            <a:ext cx="2015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、语言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39999" y="2330706"/>
            <a:ext cx="4067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2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、现金和银行卡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39998" y="3265955"/>
            <a:ext cx="2015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3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、行李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39997" y="4194277"/>
            <a:ext cx="2015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4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、其它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677" y="4378306"/>
            <a:ext cx="1993323" cy="24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D56599A-3D47-5C4D-8768-DD9835A3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zh-CN" kern="1200" dirty="0">
                <a:solidFill>
                  <a:srgbClr val="FFFFFF"/>
                </a:solidFill>
                <a:latin typeface="Showcard Gothic" panose="04020904020102020604" pitchFamily="82" charset="0"/>
              </a:rPr>
              <a:t>Part </a:t>
            </a:r>
            <a:r>
              <a:rPr kumimoji="1" lang="en-US" altLang="zh-CN" kern="1200" dirty="0" smtClean="0">
                <a:solidFill>
                  <a:srgbClr val="FFFFFF"/>
                </a:solidFill>
                <a:latin typeface="Showcard Gothic" panose="04020904020102020604" pitchFamily="82" charset="0"/>
              </a:rPr>
              <a:t>4</a:t>
            </a:r>
            <a:endParaRPr kumimoji="1" lang="en-US" altLang="zh-CN" kern="1200" dirty="0">
              <a:solidFill>
                <a:srgbClr val="FFFFFF"/>
              </a:solidFill>
              <a:latin typeface="Showcard Gothic" panose="04020904020102020604" pitchFamily="8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3236" y="2965639"/>
            <a:ext cx="3459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心 得 体 会</a:t>
            </a:r>
            <a:endParaRPr lang="zh-CN" altLang="en-US" sz="54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073236" y="4064000"/>
            <a:ext cx="51908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AutoShape 2" descr="http://img4.imgtn.bdimg.com/it/u=2085665171,2990458527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80" name="Picture 8" descr="http://www.ertongzy.com/uploads/allimg/180707/112A15601-0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266" y="2447636"/>
            <a:ext cx="1328662" cy="161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677" y="4378306"/>
            <a:ext cx="1993323" cy="24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620" y="3866410"/>
            <a:ext cx="5318380" cy="2991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013557" y="1866900"/>
            <a:ext cx="4097865" cy="230504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2013557" y="526143"/>
            <a:ext cx="51908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AutoShape 2" descr="http://img4.imgtn.bdimg.com/it/u=2085665171,2990458527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D56599A-3D47-5C4D-8768-DD9835A3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4822" y="4039611"/>
            <a:ext cx="2752354" cy="27092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CN" altLang="en-US" sz="6600" kern="1200" dirty="0" smtClean="0">
                <a:solidFill>
                  <a:srgbClr val="FFFFFF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异域文化</a:t>
            </a:r>
            <a:endParaRPr kumimoji="1" lang="en-US" altLang="zh-CN" sz="6600" kern="1200" dirty="0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557" y="0"/>
            <a:ext cx="3318934" cy="1866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490" y="7937"/>
            <a:ext cx="6859509" cy="38584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557" y="3866411"/>
            <a:ext cx="5318382" cy="29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170853" y="467850"/>
            <a:ext cx="3742787" cy="28070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672" y="3115214"/>
            <a:ext cx="6680706" cy="37578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690" y="2249704"/>
            <a:ext cx="4794857" cy="479485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AutoShape 2" descr="http://img4.imgtn.bdimg.com/it/u=2085665171,2990458527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D56599A-3D47-5C4D-8768-DD9835A3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4822" y="4039611"/>
            <a:ext cx="2752354" cy="27092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CN" altLang="en-US" sz="6600" kern="1200" dirty="0" smtClean="0">
                <a:solidFill>
                  <a:srgbClr val="FFFFFF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博物之旅</a:t>
            </a:r>
            <a:endParaRPr kumimoji="1" lang="en-US" altLang="zh-CN" sz="6600" kern="1200" dirty="0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59284" y="862210"/>
            <a:ext cx="3905247" cy="21967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05979" y="904279"/>
            <a:ext cx="4133847" cy="23252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547" y="7936"/>
            <a:ext cx="4143036" cy="31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D56599A-3D47-5C4D-8768-DD9835A3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zh-CN" kern="1200" dirty="0">
                <a:solidFill>
                  <a:srgbClr val="FFFFFF"/>
                </a:solidFill>
                <a:latin typeface="Showcard Gothic" panose="04020904020102020604" pitchFamily="82" charset="0"/>
              </a:rPr>
              <a:t>Part </a:t>
            </a:r>
            <a:r>
              <a:rPr kumimoji="1" lang="en-US" altLang="zh-CN" kern="1200" dirty="0" smtClean="0">
                <a:solidFill>
                  <a:srgbClr val="FFFFFF"/>
                </a:solidFill>
                <a:latin typeface="Showcard Gothic" panose="04020904020102020604" pitchFamily="82" charset="0"/>
              </a:rPr>
              <a:t>5</a:t>
            </a:r>
            <a:endParaRPr kumimoji="1" lang="en-US" altLang="zh-CN" kern="1200" dirty="0">
              <a:solidFill>
                <a:srgbClr val="FFFFFF"/>
              </a:solidFill>
              <a:latin typeface="Showcard Gothic" panose="04020904020102020604" pitchFamily="8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3236" y="2965639"/>
            <a:ext cx="1737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总 结</a:t>
            </a:r>
            <a:endParaRPr lang="zh-CN" altLang="en-US" sz="54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073236" y="4064000"/>
            <a:ext cx="18934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AutoShape 2" descr="http://img4.imgtn.bdimg.com/it/u=2085665171,2990458527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098" name="Picture 2" descr="http://thumbs.dreamstime.com/b/%E4%BF%84%E7%BD%97%E6%96%AF%E6%AD%A3%E6%95%99%E4%BC%9A%E5%89%AA%E5%BD%B1-%E4%B9%8C%E5%85%8B%E5%85%B0%E6%95%99%E4%BC%9A%EF%BC%8C-%E8%AE%B0%E6%A0%B7%E5%BC%8F-79310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3434" y="913245"/>
            <a:ext cx="4458566" cy="594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00" y="5086350"/>
            <a:ext cx="3149600" cy="177165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456873" y="240912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latin typeface="华文琥珀" panose="02010800040101010101" pitchFamily="2" charset="-122"/>
                <a:ea typeface="华文琥珀" panose="02010800040101010101" pitchFamily="2" charset="-122"/>
              </a:rPr>
              <a:t>优势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540000" y="1395457"/>
            <a:ext cx="3041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、价格便宜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39999" y="2330706"/>
            <a:ext cx="3313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2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</a:t>
            </a:r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3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个</a:t>
            </a:r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FE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学分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39998" y="3265955"/>
            <a:ext cx="3209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3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、没有</a:t>
            </a:r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FINAL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39997" y="4194277"/>
            <a:ext cx="3041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4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、文化体验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44264" y="0"/>
            <a:ext cx="5147734" cy="2895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71916" y="3967949"/>
            <a:ext cx="4902163" cy="27574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801731" y="2895600"/>
            <a:ext cx="2390267" cy="2390267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6591300" y="0"/>
            <a:ext cx="0" cy="5924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4629150" y="5448300"/>
            <a:ext cx="22098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2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456873" y="240912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latin typeface="华文琥珀" panose="02010800040101010101" pitchFamily="2" charset="-122"/>
                <a:ea typeface="华文琥珀" panose="02010800040101010101" pitchFamily="2" charset="-122"/>
              </a:rPr>
              <a:t>劣势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540000" y="1395457"/>
            <a:ext cx="2015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、语言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39999" y="2330706"/>
            <a:ext cx="4580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2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、课程无实际内容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39998" y="3265955"/>
            <a:ext cx="4067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3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、宿舍条件一般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39997" y="4194277"/>
            <a:ext cx="4067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4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、校方组织一般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677" y="4378306"/>
            <a:ext cx="1993323" cy="24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6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48" y="-2486129"/>
            <a:ext cx="12252148" cy="68918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5EEF10C-7209-B74B-AB8B-ED6804C0A5B8}"/>
              </a:ext>
            </a:extLst>
          </p:cNvPr>
          <p:cNvSpPr txBox="1"/>
          <p:nvPr/>
        </p:nvSpPr>
        <p:spPr>
          <a:xfrm>
            <a:off x="38270" y="5937663"/>
            <a:ext cx="3202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Baoli SC" panose="02010600040101010101" pitchFamily="2" charset="-122"/>
                <a:ea typeface="Baoli SC" panose="02010600040101010101" pitchFamily="2" charset="-122"/>
              </a:rPr>
              <a:t>分享人</a:t>
            </a:r>
            <a:endParaRPr kumimoji="1" lang="en-US" altLang="zh-CN" dirty="0">
              <a:solidFill>
                <a:schemeClr val="bg1"/>
              </a:solidFill>
              <a:latin typeface="Baoli SC" panose="02010600040101010101" pitchFamily="2" charset="-122"/>
              <a:ea typeface="Baoli SC" panose="02010600040101010101" pitchFamily="2" charset="-122"/>
            </a:endParaRPr>
          </a:p>
          <a:p>
            <a:r>
              <a:rPr kumimoji="1" lang="zh-CN" altLang="en-US" dirty="0">
                <a:solidFill>
                  <a:schemeClr val="bg1"/>
                </a:solidFill>
                <a:latin typeface="Baoli SC" panose="02010600040101010101" pitchFamily="2" charset="-122"/>
                <a:ea typeface="Baoli SC" panose="02010600040101010101" pitchFamily="2" charset="-122"/>
              </a:rPr>
              <a:t>谢资涵 大三 金融数学</a:t>
            </a:r>
            <a:endParaRPr kumimoji="1" lang="en-US" altLang="zh-CN" dirty="0">
              <a:solidFill>
                <a:schemeClr val="bg1"/>
              </a:solidFill>
              <a:latin typeface="Baoli SC" panose="02010600040101010101" pitchFamily="2" charset="-122"/>
              <a:ea typeface="Baoli SC" panose="02010600040101010101" pitchFamily="2" charset="-122"/>
            </a:endParaRPr>
          </a:p>
          <a:p>
            <a:r>
              <a:rPr kumimoji="1" lang="zh-CN" altLang="en-US" dirty="0">
                <a:solidFill>
                  <a:schemeClr val="bg1"/>
                </a:solidFill>
                <a:latin typeface="Baoli SC" panose="02010600040101010101" pitchFamily="2" charset="-122"/>
                <a:ea typeface="Baoli SC" panose="02010600040101010101" pitchFamily="2" charset="-122"/>
              </a:rPr>
              <a:t>曹雪妍 大三 公共关系与广告</a:t>
            </a:r>
          </a:p>
          <a:p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48" y="1698139"/>
            <a:ext cx="12312296" cy="54151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BBB347C-A160-ED49-B30A-A8C7C46D80C7}"/>
              </a:ext>
            </a:extLst>
          </p:cNvPr>
          <p:cNvSpPr/>
          <p:nvPr/>
        </p:nvSpPr>
        <p:spPr>
          <a:xfrm>
            <a:off x="1929075" y="60860"/>
            <a:ext cx="8333850" cy="3013363"/>
          </a:xfrm>
          <a:prstGeom prst="rect">
            <a:avLst/>
          </a:prstGeom>
          <a:solidFill>
            <a:schemeClr val="bg1">
              <a:lumMod val="50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sz="8000" dirty="0">
                <a:latin typeface="Brush Script MT" panose="03060802040406070304" pitchFamily="66" charset="0"/>
              </a:rPr>
              <a:t>St. Petersburg National Polytechnic University</a:t>
            </a:r>
          </a:p>
        </p:txBody>
      </p:sp>
    </p:spTree>
    <p:extLst>
      <p:ext uri="{BB962C8B-B14F-4D97-AF65-F5344CB8AC3E}">
        <p14:creationId xmlns:p14="http://schemas.microsoft.com/office/powerpoint/2010/main" val="411626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99420" y="856343"/>
            <a:ext cx="9503965" cy="5426022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5668" y="1212102"/>
            <a:ext cx="1051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 b="1" dirty="0">
                <a:solidFill>
                  <a:schemeClr val="accent6">
                    <a:lumMod val="50000"/>
                  </a:schemeClr>
                </a:solidFill>
                <a:latin typeface="Trattatello" panose="020F0403020200020303" pitchFamily="34" charset="0"/>
                <a:cs typeface="+mn-ea"/>
                <a:sym typeface="+mn-lt"/>
              </a:rPr>
              <a:t>01</a:t>
            </a:r>
            <a:endParaRPr kumimoji="1" lang="zh-CN" altLang="en-US" sz="7200" b="1" dirty="0">
              <a:solidFill>
                <a:schemeClr val="accent6">
                  <a:lumMod val="50000"/>
                </a:schemeClr>
              </a:solidFill>
              <a:latin typeface="Trattatello" panose="020F0403020200020303" pitchFamily="34" charset="0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 rot="16200000">
            <a:off x="430070" y="1533071"/>
            <a:ext cx="92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dirty="0">
                <a:solidFill>
                  <a:schemeClr val="accent6">
                    <a:lumMod val="50000"/>
                  </a:schemeClr>
                </a:solidFill>
                <a:latin typeface="Trattatello" panose="020F0403020200020303" pitchFamily="34" charset="0"/>
                <a:ea typeface="Baoli SC" panose="02010600040101010101" pitchFamily="2" charset="-122"/>
                <a:cs typeface="+mn-ea"/>
                <a:sym typeface="+mn-lt"/>
              </a:rPr>
              <a:t>PART</a:t>
            </a:r>
            <a:endParaRPr kumimoji="1" lang="zh-CN" altLang="en-US" dirty="0">
              <a:solidFill>
                <a:schemeClr val="accent6">
                  <a:lumMod val="50000"/>
                </a:schemeClr>
              </a:solidFill>
              <a:latin typeface="Trattatello" panose="020F0403020200020303" pitchFamily="34" charset="0"/>
              <a:ea typeface="Baoli SC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58998" y="1187645"/>
            <a:ext cx="1051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 b="1" dirty="0">
                <a:solidFill>
                  <a:schemeClr val="accent6">
                    <a:lumMod val="50000"/>
                  </a:schemeClr>
                </a:solidFill>
                <a:latin typeface="Trattatello" panose="020F0403020200020303" pitchFamily="34" charset="0"/>
                <a:cs typeface="+mn-ea"/>
                <a:sym typeface="+mn-lt"/>
              </a:rPr>
              <a:t>02</a:t>
            </a:r>
            <a:endParaRPr kumimoji="1" lang="zh-CN" altLang="en-US" sz="7200" b="1" dirty="0">
              <a:solidFill>
                <a:schemeClr val="accent6">
                  <a:lumMod val="50000"/>
                </a:schemeClr>
              </a:solidFill>
              <a:latin typeface="Trattatello" panose="020F0403020200020303" pitchFamily="34" charset="0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 rot="16200000">
            <a:off x="2833480" y="1603143"/>
            <a:ext cx="92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dirty="0">
                <a:solidFill>
                  <a:schemeClr val="accent6">
                    <a:lumMod val="50000"/>
                  </a:schemeClr>
                </a:solidFill>
                <a:latin typeface="Trattatello" panose="020F0403020200020303" pitchFamily="34" charset="0"/>
                <a:cs typeface="+mn-ea"/>
                <a:sym typeface="+mn-lt"/>
              </a:rPr>
              <a:t>PART</a:t>
            </a:r>
            <a:endParaRPr kumimoji="1" lang="zh-CN" altLang="en-US" dirty="0">
              <a:solidFill>
                <a:schemeClr val="accent6">
                  <a:lumMod val="50000"/>
                </a:schemeClr>
              </a:solidFill>
              <a:latin typeface="Trattatello" panose="020F0403020200020303" pitchFamily="34" charset="0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830593" y="1262057"/>
            <a:ext cx="1095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 b="1" dirty="0">
                <a:solidFill>
                  <a:schemeClr val="accent6">
                    <a:lumMod val="50000"/>
                  </a:schemeClr>
                </a:solidFill>
                <a:latin typeface="Trattatello" panose="020F0403020200020303" pitchFamily="34" charset="0"/>
                <a:cs typeface="+mn-ea"/>
                <a:sym typeface="+mn-lt"/>
              </a:rPr>
              <a:t>04</a:t>
            </a:r>
            <a:endParaRPr kumimoji="1" lang="zh-CN" altLang="en-US" sz="7200" b="1" dirty="0">
              <a:solidFill>
                <a:schemeClr val="accent6">
                  <a:lumMod val="50000"/>
                </a:schemeClr>
              </a:solidFill>
              <a:latin typeface="Trattatello" panose="020F0403020200020303" pitchFamily="34" charset="0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 rot="16200000">
            <a:off x="7305075" y="1663269"/>
            <a:ext cx="92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dirty="0">
                <a:solidFill>
                  <a:schemeClr val="accent6">
                    <a:lumMod val="50000"/>
                  </a:schemeClr>
                </a:solidFill>
                <a:latin typeface="Trattatello" panose="020F0403020200020303" pitchFamily="34" charset="0"/>
                <a:cs typeface="+mn-ea"/>
                <a:sym typeface="+mn-lt"/>
              </a:rPr>
              <a:t>PART</a:t>
            </a:r>
            <a:endParaRPr kumimoji="1" lang="zh-CN" altLang="en-US" dirty="0">
              <a:solidFill>
                <a:schemeClr val="accent6">
                  <a:lumMod val="50000"/>
                </a:schemeClr>
              </a:solidFill>
              <a:latin typeface="Trattatello" panose="020F0403020200020303" pitchFamily="34" charset="0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257583" y="12636"/>
            <a:ext cx="2934417" cy="6845364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23" name="三角形 22"/>
          <p:cNvSpPr/>
          <p:nvPr/>
        </p:nvSpPr>
        <p:spPr>
          <a:xfrm flipV="1">
            <a:off x="3213864" y="2351240"/>
            <a:ext cx="261692" cy="225596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三角形 31"/>
          <p:cNvSpPr/>
          <p:nvPr/>
        </p:nvSpPr>
        <p:spPr>
          <a:xfrm flipV="1">
            <a:off x="7648258" y="2435503"/>
            <a:ext cx="261692" cy="225596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cxnSp>
        <p:nvCxnSpPr>
          <p:cNvPr id="9" name="直线连接符 8"/>
          <p:cNvCxnSpPr/>
          <p:nvPr/>
        </p:nvCxnSpPr>
        <p:spPr>
          <a:xfrm>
            <a:off x="2655878" y="2317129"/>
            <a:ext cx="0" cy="2869234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连接符 32"/>
          <p:cNvCxnSpPr/>
          <p:nvPr/>
        </p:nvCxnSpPr>
        <p:spPr>
          <a:xfrm>
            <a:off x="4951403" y="2289761"/>
            <a:ext cx="0" cy="2869234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42249" y="600075"/>
            <a:ext cx="3938772" cy="579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5463" y="472168"/>
            <a:ext cx="32575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2">
                    <a:lumMod val="10000"/>
                  </a:schemeClr>
                </a:solidFill>
                <a:latin typeface="Trattatello" panose="020F0403020200020303" pitchFamily="34" charset="0"/>
                <a:cs typeface="+mn-ea"/>
                <a:sym typeface="+mn-lt"/>
              </a:rPr>
              <a:t>CONTENTS</a:t>
            </a:r>
            <a:endParaRPr kumimoji="1" lang="en-US" altLang="zh-CN" sz="4000" b="1" dirty="0">
              <a:solidFill>
                <a:schemeClr val="bg2">
                  <a:lumMod val="10000"/>
                </a:schemeClr>
              </a:solidFill>
              <a:latin typeface="Trattatello" panose="020F0403020200020303" pitchFamily="34" charset="0"/>
              <a:cs typeface="+mn-ea"/>
              <a:sym typeface="+mn-lt"/>
            </a:endParaRPr>
          </a:p>
        </p:txBody>
      </p:sp>
      <p:sp>
        <p:nvSpPr>
          <p:cNvPr id="24" name="三角形 22"/>
          <p:cNvSpPr/>
          <p:nvPr/>
        </p:nvSpPr>
        <p:spPr>
          <a:xfrm flipV="1">
            <a:off x="784556" y="2234274"/>
            <a:ext cx="261692" cy="225596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689720" y="1212102"/>
            <a:ext cx="1104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 b="1" dirty="0" smtClean="0">
                <a:solidFill>
                  <a:schemeClr val="accent6">
                    <a:lumMod val="50000"/>
                  </a:schemeClr>
                </a:solidFill>
                <a:latin typeface="Trattatello" panose="020F0403020200020303" pitchFamily="34" charset="0"/>
                <a:cs typeface="+mn-ea"/>
                <a:sym typeface="+mn-lt"/>
              </a:rPr>
              <a:t>03</a:t>
            </a:r>
            <a:endParaRPr kumimoji="1" lang="zh-CN" altLang="en-US" sz="7200" b="1" dirty="0">
              <a:solidFill>
                <a:schemeClr val="accent6">
                  <a:lumMod val="50000"/>
                </a:schemeClr>
              </a:solidFill>
              <a:latin typeface="Trattatello" panose="020F0403020200020303" pitchFamily="34" charset="0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 rot="16200000">
            <a:off x="5164202" y="1627600"/>
            <a:ext cx="92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dirty="0">
                <a:solidFill>
                  <a:schemeClr val="accent6">
                    <a:lumMod val="50000"/>
                  </a:schemeClr>
                </a:solidFill>
                <a:latin typeface="Trattatello" panose="020F0403020200020303" pitchFamily="34" charset="0"/>
                <a:cs typeface="+mn-ea"/>
                <a:sym typeface="+mn-lt"/>
              </a:rPr>
              <a:t>PART</a:t>
            </a:r>
            <a:endParaRPr kumimoji="1" lang="zh-CN" altLang="en-US" dirty="0">
              <a:solidFill>
                <a:schemeClr val="accent6">
                  <a:lumMod val="50000"/>
                </a:schemeClr>
              </a:solidFill>
              <a:latin typeface="Trattatello" panose="020F0403020200020303" pitchFamily="34" charset="0"/>
              <a:cs typeface="+mn-ea"/>
              <a:sym typeface="+mn-lt"/>
            </a:endParaRPr>
          </a:p>
        </p:txBody>
      </p:sp>
      <p:sp>
        <p:nvSpPr>
          <p:cNvPr id="27" name="三角形 22"/>
          <p:cNvSpPr/>
          <p:nvPr/>
        </p:nvSpPr>
        <p:spPr>
          <a:xfrm flipV="1">
            <a:off x="5544586" y="2375697"/>
            <a:ext cx="261692" cy="225596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8" name="直线连接符 32"/>
          <p:cNvCxnSpPr/>
          <p:nvPr/>
        </p:nvCxnSpPr>
        <p:spPr>
          <a:xfrm>
            <a:off x="7135803" y="2311898"/>
            <a:ext cx="0" cy="2869234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48148" y="2769303"/>
            <a:ext cx="923330" cy="26443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800" dirty="0" smtClean="0">
                <a:latin typeface="华文彩云" panose="02010800040101010101" pitchFamily="2" charset="-122"/>
                <a:ea typeface="华文彩云" panose="02010800040101010101" pitchFamily="2" charset="-122"/>
              </a:rPr>
              <a:t>衣食住行</a:t>
            </a:r>
            <a:endParaRPr lang="zh-CN" altLang="en-US" sz="480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161337" y="2769303"/>
            <a:ext cx="923330" cy="26443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>
              <a:defRPr sz="4800">
                <a:latin typeface="华文彩云" panose="02010800040101010101" pitchFamily="2" charset="-122"/>
                <a:ea typeface="华文彩云" panose="02010800040101010101" pitchFamily="2" charset="-122"/>
              </a:defRPr>
            </a:lvl1pPr>
          </a:lstStyle>
          <a:p>
            <a:r>
              <a:rPr lang="zh-CN" altLang="en-US" dirty="0"/>
              <a:t>课程安排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503214" y="2772315"/>
            <a:ext cx="923330" cy="26443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>
              <a:defRPr sz="4800">
                <a:latin typeface="华文彩云" panose="02010800040101010101" pitchFamily="2" charset="-122"/>
                <a:ea typeface="华文彩云" panose="02010800040101010101" pitchFamily="2" charset="-122"/>
              </a:defRPr>
            </a:lvl1pPr>
          </a:lstStyle>
          <a:p>
            <a:r>
              <a:rPr lang="zh-CN" altLang="en-US" dirty="0"/>
              <a:t>准备工作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7660436" y="2772315"/>
            <a:ext cx="923330" cy="26443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>
              <a:defRPr sz="4800">
                <a:latin typeface="华文彩云" panose="02010800040101010101" pitchFamily="2" charset="-122"/>
                <a:ea typeface="华文彩云" panose="02010800040101010101" pitchFamily="2" charset="-122"/>
              </a:defRPr>
            </a:lvl1pPr>
          </a:lstStyle>
          <a:p>
            <a:r>
              <a:rPr lang="zh-CN" altLang="en-US" dirty="0"/>
              <a:t>心得体会</a:t>
            </a:r>
          </a:p>
        </p:txBody>
      </p:sp>
    </p:spTree>
    <p:extLst>
      <p:ext uri="{BB962C8B-B14F-4D97-AF65-F5344CB8AC3E}">
        <p14:creationId xmlns:p14="http://schemas.microsoft.com/office/powerpoint/2010/main" val="2758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FC4A170-C718-0B4A-9D9F-4149A239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96" y="1353763"/>
            <a:ext cx="7188199" cy="398945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D56599A-3D47-5C4D-8768-DD9835A3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zh-CN" kern="1200" dirty="0">
                <a:solidFill>
                  <a:srgbClr val="FFFFFF"/>
                </a:solidFill>
                <a:latin typeface="Showcard Gothic" panose="04020904020102020604" pitchFamily="82" charset="0"/>
              </a:rPr>
              <a:t>Part 1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677" y="4378306"/>
            <a:ext cx="1993323" cy="24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7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44FF713-6C44-CC45-8914-489A50EFC2DB}"/>
              </a:ext>
            </a:extLst>
          </p:cNvPr>
          <p:cNvSpPr/>
          <p:nvPr/>
        </p:nvSpPr>
        <p:spPr>
          <a:xfrm>
            <a:off x="0" y="-10968"/>
            <a:ext cx="1794027" cy="17196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510DF3D-CA27-3146-AF22-8DD16EF9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52" y="255728"/>
            <a:ext cx="1151907" cy="1292225"/>
          </a:xfrm>
        </p:spPr>
        <p:txBody>
          <a:bodyPr>
            <a:normAutofit/>
          </a:bodyPr>
          <a:lstStyle/>
          <a:p>
            <a:r>
              <a:rPr kumimoji="1" lang="zh-CN" altLang="en-US" sz="66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衣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192179" y="413176"/>
            <a:ext cx="2972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昼夜温差大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44FF713-6C44-CC45-8914-489A50EFC2DB}"/>
              </a:ext>
            </a:extLst>
          </p:cNvPr>
          <p:cNvSpPr/>
          <p:nvPr/>
        </p:nvSpPr>
        <p:spPr>
          <a:xfrm>
            <a:off x="1794027" y="1708728"/>
            <a:ext cx="1808155" cy="170872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1510DF3D-CA27-3146-AF22-8DD16EF97875}"/>
              </a:ext>
            </a:extLst>
          </p:cNvPr>
          <p:cNvSpPr txBox="1">
            <a:spLocks/>
          </p:cNvSpPr>
          <p:nvPr/>
        </p:nvSpPr>
        <p:spPr>
          <a:xfrm>
            <a:off x="2192179" y="1975425"/>
            <a:ext cx="1151907" cy="1292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66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食</a:t>
            </a:r>
            <a:endParaRPr kumimoji="1" lang="zh-CN" altLang="en-US" sz="66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44FF713-6C44-CC45-8914-489A50EFC2DB}"/>
              </a:ext>
            </a:extLst>
          </p:cNvPr>
          <p:cNvSpPr/>
          <p:nvPr/>
        </p:nvSpPr>
        <p:spPr>
          <a:xfrm>
            <a:off x="3602182" y="3417455"/>
            <a:ext cx="1806311" cy="178174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1510DF3D-CA27-3146-AF22-8DD16EF97875}"/>
              </a:ext>
            </a:extLst>
          </p:cNvPr>
          <p:cNvSpPr txBox="1">
            <a:spLocks/>
          </p:cNvSpPr>
          <p:nvPr/>
        </p:nvSpPr>
        <p:spPr>
          <a:xfrm>
            <a:off x="4000334" y="3684152"/>
            <a:ext cx="1151907" cy="1292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66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住</a:t>
            </a:r>
            <a:endParaRPr kumimoji="1" lang="zh-CN" altLang="en-US" sz="66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44FF713-6C44-CC45-8914-489A50EFC2DB}"/>
              </a:ext>
            </a:extLst>
          </p:cNvPr>
          <p:cNvSpPr/>
          <p:nvPr/>
        </p:nvSpPr>
        <p:spPr>
          <a:xfrm>
            <a:off x="5408493" y="5198335"/>
            <a:ext cx="1719982" cy="16587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1510DF3D-CA27-3146-AF22-8DD16EF97875}"/>
              </a:ext>
            </a:extLst>
          </p:cNvPr>
          <p:cNvSpPr txBox="1">
            <a:spLocks/>
          </p:cNvSpPr>
          <p:nvPr/>
        </p:nvSpPr>
        <p:spPr>
          <a:xfrm>
            <a:off x="5705219" y="5323311"/>
            <a:ext cx="1151907" cy="1292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66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行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2288569" y="1186729"/>
            <a:ext cx="45977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4000334" y="2065035"/>
            <a:ext cx="2972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食堂 </a:t>
            </a:r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VS KFC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4096724" y="2838588"/>
            <a:ext cx="52110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6120079" y="3828150"/>
            <a:ext cx="492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琥珀" panose="02010800040101010101" pitchFamily="2" charset="-122"/>
                <a:ea typeface="华文琥珀" panose="02010800040101010101" pitchFamily="2" charset="-122"/>
              </a:rPr>
              <a:t>三</a:t>
            </a:r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人一间 六人一厕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6216469" y="4601703"/>
            <a:ext cx="43332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7758744" y="5624623"/>
            <a:ext cx="3705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地铁 </a:t>
            </a:r>
            <a:r>
              <a:rPr lang="en-US" altLang="zh-CN" sz="4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&amp; </a:t>
            </a:r>
            <a:r>
              <a:rPr lang="en-US" altLang="zh-CN" sz="4000" dirty="0" err="1" smtClean="0">
                <a:latin typeface="华文琥珀" panose="02010800040101010101" pitchFamily="2" charset="-122"/>
                <a:ea typeface="华文琥珀" panose="02010800040101010101" pitchFamily="2" charset="-122"/>
              </a:rPr>
              <a:t>Yandax</a:t>
            </a:r>
            <a:endParaRPr lang="zh-CN" altLang="en-US" sz="4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7855134" y="6398176"/>
            <a:ext cx="34235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://i.jianbihua.cc/uploads/allimg/140208/2-14020Q01A2623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1625" y="64648"/>
            <a:ext cx="1109947" cy="11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y.qqkuyou.com/img_jianbihua/57042831.jpe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482" y="205808"/>
            <a:ext cx="872399" cy="96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865" y="1983318"/>
            <a:ext cx="1277675" cy="789603"/>
          </a:xfrm>
          <a:prstGeom prst="rect">
            <a:avLst/>
          </a:prstGeom>
        </p:spPr>
      </p:pic>
      <p:pic>
        <p:nvPicPr>
          <p:cNvPr id="1034" name="Picture 10" descr="http://pic.51yuansu.com/pic3/cover/02/69/93/5a184557c3344_610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39" y="1778801"/>
            <a:ext cx="1600787" cy="16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0.hdslb.com/bfs/article/e522c3d7e94da6306928e86ba14089c693962b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40" y="3395139"/>
            <a:ext cx="3403106" cy="182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ku.90sjimg.com/element_origin_min_pic/17/07/24/50a7979aeb38a829ecfc4522e2ea23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4027" y="5231197"/>
            <a:ext cx="3596058" cy="22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uploads.5068.com/allimg/1901/212-1Z129135031-50.jp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0540" y="1974332"/>
            <a:ext cx="910578" cy="84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6836"/>
            <a:ext cx="523444" cy="6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5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E44FF713-6C44-CC45-8914-489A50EFC2DB}"/>
              </a:ext>
            </a:extLst>
          </p:cNvPr>
          <p:cNvSpPr/>
          <p:nvPr/>
        </p:nvSpPr>
        <p:spPr>
          <a:xfrm>
            <a:off x="10383845" y="0"/>
            <a:ext cx="1808155" cy="170872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1510DF3D-CA27-3146-AF22-8DD16EF97875}"/>
              </a:ext>
            </a:extLst>
          </p:cNvPr>
          <p:cNvSpPr txBox="1">
            <a:spLocks/>
          </p:cNvSpPr>
          <p:nvPr/>
        </p:nvSpPr>
        <p:spPr>
          <a:xfrm>
            <a:off x="10781997" y="266697"/>
            <a:ext cx="1151907" cy="1292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66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食</a:t>
            </a:r>
            <a:endParaRPr kumimoji="1" lang="zh-CN" altLang="en-US" sz="66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39" y="266697"/>
            <a:ext cx="7726734" cy="43462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43" y="411113"/>
            <a:ext cx="7600393" cy="42752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35830"/>
            <a:ext cx="8013425" cy="4507552"/>
          </a:xfrm>
          <a:prstGeom prst="rect">
            <a:avLst/>
          </a:prstGeom>
        </p:spPr>
      </p:pic>
      <p:sp>
        <p:nvSpPr>
          <p:cNvPr id="23" name="标题 1">
            <a:extLst>
              <a:ext uri="{FF2B5EF4-FFF2-40B4-BE49-F238E27FC236}">
                <a16:creationId xmlns:a16="http://schemas.microsoft.com/office/drawing/2014/main" id="{9D56599A-3D47-5C4D-8768-DD9835A3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4822" y="4039611"/>
            <a:ext cx="2752354" cy="27092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CN" altLang="en-US" sz="6600" kern="1200" dirty="0" smtClean="0">
                <a:solidFill>
                  <a:srgbClr val="FFFFFF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食堂</a:t>
            </a:r>
            <a:endParaRPr kumimoji="1" lang="en-US" altLang="zh-CN" sz="6600" kern="1200" dirty="0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758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E44FF713-6C44-CC45-8914-489A50EFC2DB}"/>
              </a:ext>
            </a:extLst>
          </p:cNvPr>
          <p:cNvSpPr/>
          <p:nvPr/>
        </p:nvSpPr>
        <p:spPr>
          <a:xfrm>
            <a:off x="10383845" y="0"/>
            <a:ext cx="1808155" cy="170872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1510DF3D-CA27-3146-AF22-8DD16EF97875}"/>
              </a:ext>
            </a:extLst>
          </p:cNvPr>
          <p:cNvSpPr txBox="1">
            <a:spLocks/>
          </p:cNvSpPr>
          <p:nvPr/>
        </p:nvSpPr>
        <p:spPr>
          <a:xfrm>
            <a:off x="10781997" y="266697"/>
            <a:ext cx="1151907" cy="1292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66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食</a:t>
            </a:r>
            <a:endParaRPr kumimoji="1" lang="zh-CN" altLang="en-US" sz="66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9D56599A-3D47-5C4D-8768-DD9835A3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4822" y="4039611"/>
            <a:ext cx="2752354" cy="27092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CN" altLang="en-US" sz="6600" kern="1200" dirty="0" smtClean="0">
                <a:solidFill>
                  <a:srgbClr val="FFFFFF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校外美食</a:t>
            </a:r>
            <a:endParaRPr kumimoji="1" lang="en-US" altLang="zh-CN" sz="6600" kern="1200" dirty="0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89" y="231953"/>
            <a:ext cx="6799451" cy="38246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77" y="454991"/>
            <a:ext cx="7197601" cy="40486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302" y="749667"/>
            <a:ext cx="7136828" cy="4014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736" y="918481"/>
            <a:ext cx="7651175" cy="43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E44FF713-6C44-CC45-8914-489A50EFC2DB}"/>
              </a:ext>
            </a:extLst>
          </p:cNvPr>
          <p:cNvSpPr/>
          <p:nvPr/>
        </p:nvSpPr>
        <p:spPr>
          <a:xfrm>
            <a:off x="10383845" y="0"/>
            <a:ext cx="1808155" cy="170872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1510DF3D-CA27-3146-AF22-8DD16EF97875}"/>
              </a:ext>
            </a:extLst>
          </p:cNvPr>
          <p:cNvSpPr txBox="1">
            <a:spLocks/>
          </p:cNvSpPr>
          <p:nvPr/>
        </p:nvSpPr>
        <p:spPr>
          <a:xfrm>
            <a:off x="10781997" y="266697"/>
            <a:ext cx="1151907" cy="1292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66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行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9D56599A-3D47-5C4D-8768-DD9835A3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4822" y="4039611"/>
            <a:ext cx="2752354" cy="27092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CN" altLang="en-US" sz="6600" kern="1200" dirty="0" smtClean="0">
                <a:solidFill>
                  <a:srgbClr val="FFFFFF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公共交通</a:t>
            </a:r>
            <a:endParaRPr kumimoji="1" lang="en-US" altLang="zh-CN" sz="6600" kern="1200" dirty="0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026" name="Picture 2" descr="https://timgsa.baidu.com/timg?image&amp;quality=80&amp;size=b9999_10000&amp;sec=1569437470848&amp;di=d8d7b5c9bd15bf5b90294e14ee643b25&amp;imgtype=0&amp;src=http%3A%2F%2Fimg.jk51.com%2Fimg_jk51%2F489900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13160" y="-1676401"/>
            <a:ext cx="7259049" cy="95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imgsa.baidu.com/timg?image&amp;quality=80&amp;size=b9999_10000&amp;sec=1569437568056&amp;di=d951ddccfd6ebbbb26556913ea0ccc4f&amp;imgtype=0&amp;src=http%3A%2F%2Fp0.ifengimg.com%2Fpmop%2F2017%2F0831%2F2043627F1431B0B5322960BBEC133E38F3878352_size74_w680_h51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89" y="266697"/>
            <a:ext cx="647700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imgsa.baidu.com/timg?image&amp;quality=80&amp;size=b9999_10000&amp;sec=1569437598531&amp;di=c47f1090e1df38d546807e95c89ad087&amp;imgtype=0&amp;src=http%3A%2F%2Fhimg2.huanqiu.com%2Fattachment2010%2F2012%2F1205%2F201212050423216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975" y="761791"/>
            <a:ext cx="7222168" cy="479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065" y="1241646"/>
            <a:ext cx="7289681" cy="410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7" y="0"/>
            <a:ext cx="1027430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D56599A-3D47-5C4D-8768-DD9835A3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zh-CN" kern="1200" dirty="0">
                <a:solidFill>
                  <a:srgbClr val="FFFFFF"/>
                </a:solidFill>
                <a:latin typeface="Showcard Gothic" panose="04020904020102020604" pitchFamily="82" charset="0"/>
              </a:rPr>
              <a:t>Part </a:t>
            </a:r>
            <a:r>
              <a:rPr kumimoji="1" lang="en-US" altLang="zh-CN" kern="1200" dirty="0" smtClean="0">
                <a:solidFill>
                  <a:srgbClr val="FFFFFF"/>
                </a:solidFill>
                <a:latin typeface="Showcard Gothic" panose="04020904020102020604" pitchFamily="82" charset="0"/>
              </a:rPr>
              <a:t>2</a:t>
            </a:r>
            <a:endParaRPr kumimoji="1" lang="en-US" altLang="zh-CN" kern="1200" dirty="0">
              <a:solidFill>
                <a:srgbClr val="FFFFFF"/>
              </a:solidFill>
              <a:latin typeface="Showcard Gothic" panose="04020904020102020604" pitchFamily="8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3236" y="2965639"/>
            <a:ext cx="3459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课 程 安 排</a:t>
            </a:r>
            <a:endParaRPr lang="zh-CN" altLang="en-US" sz="54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073236" y="4064000"/>
            <a:ext cx="5089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://bpic.588ku.com/element_origin_min_pic/16/05/20/13573e9f5e5674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2141" y="2893619"/>
            <a:ext cx="1348395" cy="108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677" y="4378306"/>
            <a:ext cx="1993323" cy="24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8F61F0DC-CFE0-C449-92CE-64307B28A2F3}"/>
              </a:ext>
            </a:extLst>
          </p:cNvPr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013557" y="63550"/>
            <a:ext cx="3459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课 程 安 排</a:t>
            </a:r>
            <a:endParaRPr lang="zh-CN" altLang="en-US" sz="54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013557" y="1161911"/>
            <a:ext cx="5089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://bpic.588ku.com/element_origin_min_pic/16/05/20/13573e9f5e56748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2462" y="-8470"/>
            <a:ext cx="1348395" cy="108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3707" y="6188364"/>
            <a:ext cx="538293" cy="669636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9769"/>
              </p:ext>
            </p:extLst>
          </p:nvPr>
        </p:nvGraphicFramePr>
        <p:xfrm>
          <a:off x="2596726" y="1788280"/>
          <a:ext cx="8024915" cy="2221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24915">
                  <a:extLst>
                    <a:ext uri="{9D8B030D-6E8A-4147-A177-3AD203B41FA5}">
                      <a16:colId xmlns:a16="http://schemas.microsoft.com/office/drawing/2014/main" val="568493977"/>
                    </a:ext>
                  </a:extLst>
                </a:gridCol>
              </a:tblGrid>
              <a:tr h="415637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800" u="none" strike="noStrike">
                          <a:effectLst/>
                        </a:rPr>
                        <a:t>Russian language for Business</a:t>
                      </a:r>
                      <a:endParaRPr lang="zh-CN" sz="2800" b="0" i="0" u="none" strike="noStrike">
                        <a:solidFill>
                          <a:srgbClr val="000000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615" marR="17615" marT="17615" marB="0" anchor="ctr"/>
                </a:tc>
                <a:extLst>
                  <a:ext uri="{0D108BD9-81ED-4DB2-BD59-A6C34878D82A}">
                    <a16:rowId xmlns:a16="http://schemas.microsoft.com/office/drawing/2014/main" val="3955236938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800" u="none" strike="noStrike" dirty="0">
                          <a:effectLst/>
                        </a:rPr>
                        <a:t>International accounting </a:t>
                      </a:r>
                      <a:endParaRPr lang="zh-CN" sz="2800" b="0" i="0" u="none" strike="noStrike" dirty="0">
                        <a:solidFill>
                          <a:srgbClr val="000000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615" marR="17615" marT="17615" marB="0" anchor="ctr"/>
                </a:tc>
                <a:extLst>
                  <a:ext uri="{0D108BD9-81ED-4DB2-BD59-A6C34878D82A}">
                    <a16:rowId xmlns:a16="http://schemas.microsoft.com/office/drawing/2014/main" val="1205383525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800" u="none" strike="noStrike">
                          <a:effectLst/>
                        </a:rPr>
                        <a:t>Doing business in Russia</a:t>
                      </a:r>
                      <a:endParaRPr lang="zh-CN" sz="2800" b="0" i="0" u="none" strike="noStrike">
                        <a:solidFill>
                          <a:srgbClr val="000000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615" marR="17615" marT="17615" marB="0" anchor="ctr"/>
                </a:tc>
                <a:extLst>
                  <a:ext uri="{0D108BD9-81ED-4DB2-BD59-A6C34878D82A}">
                    <a16:rowId xmlns:a16="http://schemas.microsoft.com/office/drawing/2014/main" val="3096708646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800" u="none" strike="noStrike">
                          <a:effectLst/>
                        </a:rPr>
                        <a:t>Entrepreneurship in Russia</a:t>
                      </a:r>
                      <a:endParaRPr lang="zh-CN" sz="2800" b="0" i="0" u="none" strike="noStrike">
                        <a:solidFill>
                          <a:srgbClr val="000000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615" marR="17615" marT="17615" marB="0" anchor="ctr"/>
                </a:tc>
                <a:extLst>
                  <a:ext uri="{0D108BD9-81ED-4DB2-BD59-A6C34878D82A}">
                    <a16:rowId xmlns:a16="http://schemas.microsoft.com/office/drawing/2014/main" val="3746390815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800" u="none" strike="noStrike" dirty="0">
                          <a:effectLst/>
                        </a:rPr>
                        <a:t>Business marketing with emphasis to Russian market</a:t>
                      </a:r>
                      <a:endParaRPr lang="zh-CN" sz="2800" b="0" i="0" u="none" strike="noStrike" dirty="0">
                        <a:solidFill>
                          <a:srgbClr val="000000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615" marR="17615" marT="17615" marB="0" anchor="ctr"/>
                </a:tc>
                <a:extLst>
                  <a:ext uri="{0D108BD9-81ED-4DB2-BD59-A6C34878D82A}">
                    <a16:rowId xmlns:a16="http://schemas.microsoft.com/office/drawing/2014/main" val="1326510435"/>
                  </a:ext>
                </a:extLst>
              </a:tr>
            </a:tbl>
          </a:graphicData>
        </a:graphic>
      </p:graphicFrame>
      <p:graphicFrame>
        <p:nvGraphicFramePr>
          <p:cNvPr id="11" name="图示 10"/>
          <p:cNvGraphicFramePr/>
          <p:nvPr>
            <p:extLst>
              <p:ext uri="{D42A27DB-BD31-4B8C-83A1-F6EECF244321}">
                <p14:modId xmlns:p14="http://schemas.microsoft.com/office/powerpoint/2010/main" val="3766529010"/>
              </p:ext>
            </p:extLst>
          </p:nvPr>
        </p:nvGraphicFramePr>
        <p:xfrm>
          <a:off x="573962" y="4143279"/>
          <a:ext cx="7498619" cy="2567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AutoShape 2" descr="http://img.xinxic.com/img/ed9657afa5541d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052" name="Picture 4" descr="http://img.xinxic.com/img/ed9657afa5541d5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9889" y="4212695"/>
            <a:ext cx="24288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549668" y="690549"/>
            <a:ext cx="3429002" cy="19288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794" y="-19926"/>
            <a:ext cx="3204581" cy="180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209</Words>
  <Application>Microsoft Office PowerPoint</Application>
  <PresentationFormat>宽屏</PresentationFormat>
  <Paragraphs>70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Baoli SC</vt:lpstr>
      <vt:lpstr>Trattatello</vt:lpstr>
      <vt:lpstr>等线</vt:lpstr>
      <vt:lpstr>等线 Light</vt:lpstr>
      <vt:lpstr>华文彩云</vt:lpstr>
      <vt:lpstr>华文琥珀</vt:lpstr>
      <vt:lpstr>华文中宋</vt:lpstr>
      <vt:lpstr>幼圆</vt:lpstr>
      <vt:lpstr>Arial</vt:lpstr>
      <vt:lpstr>Brush Script MT</vt:lpstr>
      <vt:lpstr>Showcard Gothic</vt:lpstr>
      <vt:lpstr>Office 主题​​</vt:lpstr>
      <vt:lpstr>PowerPoint 演示文稿</vt:lpstr>
      <vt:lpstr>PowerPoint 演示文稿</vt:lpstr>
      <vt:lpstr>Part 1</vt:lpstr>
      <vt:lpstr>衣</vt:lpstr>
      <vt:lpstr>食堂</vt:lpstr>
      <vt:lpstr>校外美食</vt:lpstr>
      <vt:lpstr>公共交通</vt:lpstr>
      <vt:lpstr>Part 2</vt:lpstr>
      <vt:lpstr>PowerPoint 演示文稿</vt:lpstr>
      <vt:lpstr>Part 3</vt:lpstr>
      <vt:lpstr>PowerPoint 演示文稿</vt:lpstr>
      <vt:lpstr>Part 4</vt:lpstr>
      <vt:lpstr>异域文化</vt:lpstr>
      <vt:lpstr>博物之旅</vt:lpstr>
      <vt:lpstr>Part 5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Happy</dc:creator>
  <cp:lastModifiedBy>Xie Ray</cp:lastModifiedBy>
  <cp:revision>20</cp:revision>
  <dcterms:created xsi:type="dcterms:W3CDTF">2019-09-19T09:53:38Z</dcterms:created>
  <dcterms:modified xsi:type="dcterms:W3CDTF">2019-10-08T05:50:10Z</dcterms:modified>
</cp:coreProperties>
</file>