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1" r:id="rId8"/>
    <p:sldId id="262" r:id="rId9"/>
    <p:sldId id="268" r:id="rId10"/>
    <p:sldId id="265" r:id="rId11"/>
    <p:sldId id="267" r:id="rId12"/>
    <p:sldId id="264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7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u HAN" initials="XH" lastIdx="1" clrIdx="0">
    <p:extLst>
      <p:ext uri="{19B8F6BF-5375-455C-9EA6-DF929625EA0E}">
        <p15:presenceInfo xmlns:p15="http://schemas.microsoft.com/office/powerpoint/2012/main" userId="Xu H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1D41"/>
    <a:srgbClr val="0407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02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144" y="520"/>
      </p:cViewPr>
      <p:guideLst>
        <p:guide orient="horz" pos="1207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BD1613-90E9-4CFE-9264-9176219B30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D5CEE55-E481-4F43-A65B-2B37DCEF6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C43570-DC75-426E-9078-D2112B61F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0474-4BEB-4145-A603-D7AA3B4B5DA3}" type="datetimeFigureOut">
              <a:rPr lang="zh-CN" altLang="en-US" smtClean="0"/>
              <a:t>2019/9/24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8053D5-E1D6-468B-8170-D54A0B3CF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0DD6C1-B210-445E-B316-0AA06B90E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FF62-9545-4BBE-BB0B-608FC059C0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3776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3EF367-0FED-4AD3-832B-6AFBADC1F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D36739-0176-49AA-B8D1-1696B6E719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7323E6-37D5-4871-B7BC-7A48200CD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0474-4BEB-4145-A603-D7AA3B4B5DA3}" type="datetimeFigureOut">
              <a:rPr lang="zh-CN" altLang="en-US" smtClean="0"/>
              <a:t>2019/9/24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26A2FA7-0EC5-4A44-B14C-BBCECA7E5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2D21B8-80C3-4405-B78F-07287CFD7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FF62-9545-4BBE-BB0B-608FC059C0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81425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CEEBDEB-A8D9-47BB-9AF9-C192339658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8BECA1E-3F5D-424A-8308-5EA20E6CA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1643DA-8BDE-40CA-A34C-C5F950DC3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0474-4BEB-4145-A603-D7AA3B4B5DA3}" type="datetimeFigureOut">
              <a:rPr lang="zh-CN" altLang="en-US" smtClean="0"/>
              <a:t>2019/9/24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02B24F-FDEB-4D32-A938-8771FE54F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F6A776-3E42-49A8-9307-A165E4C85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FF62-9545-4BBE-BB0B-608FC059C0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1172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76BD9F-DB66-4C13-9DA7-EED33003C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83E89E9-80B9-4536-B830-B0EDEBF84C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229AF-FD9D-433C-810E-8FAB75DC3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0474-4BEB-4145-A603-D7AA3B4B5DA3}" type="datetimeFigureOut">
              <a:rPr lang="zh-CN" altLang="en-US" smtClean="0"/>
              <a:t>2019/9/24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AE2E4B-AB52-4A5A-BE91-1CA879138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9391DF-5C41-46FB-82A2-0DB37852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FF62-9545-4BBE-BB0B-608FC059C0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6684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D2F6AA-B395-4A3F-8B98-4431C35BC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8B49E1B-7273-4EDF-9194-3E4B00522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BE815D-E426-4403-AAE3-06937D49B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0474-4BEB-4145-A603-D7AA3B4B5DA3}" type="datetimeFigureOut">
              <a:rPr lang="zh-CN" altLang="en-US" smtClean="0"/>
              <a:t>2019/9/24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F1EDA6-07A2-4341-BBE1-B08857251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A05F44-5AFA-4913-B195-C98B5564D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FF62-9545-4BBE-BB0B-608FC059C0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2591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2BB619-CC2B-40D7-A668-FC1938485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DCCA49D-52BE-4606-8B50-A30E087F6E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9564732-5A52-4EAE-8891-48EE78E1CC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A92A30F-03C3-4952-8520-F8E284FD8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0474-4BEB-4145-A603-D7AA3B4B5DA3}" type="datetimeFigureOut">
              <a:rPr lang="zh-CN" altLang="en-US" smtClean="0"/>
              <a:t>2019/9/24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672F6B3-9C73-4963-AB8F-163B658FC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F8D7CB-EE3D-4E83-84A4-46D05E411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FF62-9545-4BBE-BB0B-608FC059C0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24864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173BE4-D522-4FB2-9D37-346AAC45B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3363372-49F7-4C74-96E5-3A01911A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2629EAB-FC8F-4702-BCBD-6494C5A754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82E4BF3-6D2A-42F5-8BAF-9DFF0D7FE8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4CA5341-07BA-419F-A179-D2F8FC741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2FB81F-2272-4BF2-BEEA-CFC310C1D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0474-4BEB-4145-A603-D7AA3B4B5DA3}" type="datetimeFigureOut">
              <a:rPr lang="zh-CN" altLang="en-US" smtClean="0"/>
              <a:t>2019/9/24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A0CD77B-28FE-4095-83E9-7172B3E9F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37EC55C-DD5F-4BF9-82A8-66EECBEC2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FF62-9545-4BBE-BB0B-608FC059C0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9723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23401C-CF2D-4D3A-A05F-A6CDAB11F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6BC96CC-1F1D-4600-9CA7-2452DB79F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0474-4BEB-4145-A603-D7AA3B4B5DA3}" type="datetimeFigureOut">
              <a:rPr lang="zh-CN" altLang="en-US" smtClean="0"/>
              <a:t>2019/9/24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FCA2CA3-861A-41E3-9784-259D4994F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57A5C9A-9807-43C4-99C1-CFF9D0C19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FF62-9545-4BBE-BB0B-608FC059C0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73667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66C4B56-5C2A-47B3-B63A-C196DF154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0474-4BEB-4145-A603-D7AA3B4B5DA3}" type="datetimeFigureOut">
              <a:rPr lang="zh-CN" altLang="en-US" smtClean="0"/>
              <a:t>2019/9/24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F47C43B-003F-44CB-A1B3-D3CC309D1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7C15036-05FF-4BAC-8423-B541DBD7F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FF62-9545-4BBE-BB0B-608FC059C0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98036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603698-0C6F-42D2-9F0C-09592F42B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AF5C858-9789-4BDA-B95F-8584C3A40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99268BF-86F9-4381-8CB4-3D56AEF832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24117F-9F49-4C3D-BDB6-CB216C77B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0474-4BEB-4145-A603-D7AA3B4B5DA3}" type="datetimeFigureOut">
              <a:rPr lang="zh-CN" altLang="en-US" smtClean="0"/>
              <a:t>2019/9/24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044A31C-0E86-42A3-9A9D-7C44AC1AA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4711B20-5ACE-4307-9177-A5DEB3779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FF62-9545-4BBE-BB0B-608FC059C0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1852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C7FF86-1528-43D1-A4DF-9BF19D3A3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1F3BFAD-8C6D-4E2F-A8F4-702EB0EB54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BBC69A1-DAE0-4E4F-B990-7CE85D5A3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C81ACC-8432-4BC0-A1FE-F6D6BB55D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0474-4BEB-4145-A603-D7AA3B4B5DA3}" type="datetimeFigureOut">
              <a:rPr lang="zh-CN" altLang="en-US" smtClean="0"/>
              <a:t>2019/9/24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0EFBFB-6BC5-4FDA-8D87-3CC064AA3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97527D-C80E-43CE-805A-EAEA3D363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FF62-9545-4BBE-BB0B-608FC059C0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9402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11F82B8-B80E-4AFF-880F-092244CD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1AB910-82EF-4FEF-8E9F-2D4A0C550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B55F96-42ED-49E7-9584-9C3DE5F0D0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C0474-4BEB-4145-A603-D7AA3B4B5DA3}" type="datetimeFigureOut">
              <a:rPr lang="zh-CN" altLang="en-US" smtClean="0"/>
              <a:t>2019/9/24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16359A-1E58-4A14-A8BB-AE3D56658D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E1F1E32-3AFA-4CBC-B444-DCCA8E504D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2FF62-9545-4BBE-BB0B-608FC059C0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5430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D41">
            <a:alpha val="9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天空, 户外, 树, 建筑物&#10;&#10;描述已自动生成">
            <a:extLst>
              <a:ext uri="{FF2B5EF4-FFF2-40B4-BE49-F238E27FC236}">
                <a16:creationId xmlns:a16="http://schemas.microsoft.com/office/drawing/2014/main" id="{3945D025-ABCF-476F-A304-F137C8100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254500"/>
          </a:xfrm>
          <a:prstGeom prst="rect">
            <a:avLst/>
          </a:prstGeom>
        </p:spPr>
      </p:pic>
      <p:pic>
        <p:nvPicPr>
          <p:cNvPr id="8" name="图片 7" descr="图片包含 物体&#10;&#10;描述已自动生成">
            <a:extLst>
              <a:ext uri="{FF2B5EF4-FFF2-40B4-BE49-F238E27FC236}">
                <a16:creationId xmlns:a16="http://schemas.microsoft.com/office/drawing/2014/main" id="{1B96C286-02D8-4EA2-B536-FF3C162007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6" y="509807"/>
            <a:ext cx="4393324" cy="583488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99FB77E2-E155-420D-A527-1D176BC8AB8D}"/>
              </a:ext>
            </a:extLst>
          </p:cNvPr>
          <p:cNvGrpSpPr/>
          <p:nvPr/>
        </p:nvGrpSpPr>
        <p:grpSpPr>
          <a:xfrm>
            <a:off x="1035954" y="4480084"/>
            <a:ext cx="6789683" cy="1868109"/>
            <a:chOff x="956442" y="4480084"/>
            <a:chExt cx="6789683" cy="1868109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6EF0D59A-CF3D-4EA7-B23E-FFA388E7EB86}"/>
                </a:ext>
              </a:extLst>
            </p:cNvPr>
            <p:cNvSpPr txBox="1"/>
            <p:nvPr/>
          </p:nvSpPr>
          <p:spPr>
            <a:xfrm>
              <a:off x="956442" y="4480084"/>
              <a:ext cx="678968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UNIVERSITY OF BRITISH COLUMBIA</a:t>
              </a:r>
              <a:endPara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C9255BEA-9750-4D0E-A524-670CBEB8723E}"/>
                </a:ext>
              </a:extLst>
            </p:cNvPr>
            <p:cNvSpPr txBox="1"/>
            <p:nvPr/>
          </p:nvSpPr>
          <p:spPr>
            <a:xfrm>
              <a:off x="956442" y="5557302"/>
              <a:ext cx="67896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June 15</a:t>
              </a:r>
              <a:r>
                <a:rPr lang="en-US" altLang="zh-CN" sz="2000" b="1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August 15</a:t>
              </a:r>
              <a:r>
                <a:rPr lang="en-US" altLang="zh-CN" sz="2000" b="1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41EE1CDA-DA98-4FB0-946C-9658039053E2}"/>
                </a:ext>
              </a:extLst>
            </p:cNvPr>
            <p:cNvSpPr txBox="1"/>
            <p:nvPr/>
          </p:nvSpPr>
          <p:spPr>
            <a:xfrm>
              <a:off x="956442" y="5948083"/>
              <a:ext cx="67896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Vancouver Summer Program</a:t>
              </a:r>
              <a:r>
                <a:rPr lang="en-US" altLang="zh-CN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F793DBBB-68B2-45B9-8DDC-6EE79D8D7E23}"/>
              </a:ext>
            </a:extLst>
          </p:cNvPr>
          <p:cNvCxnSpPr>
            <a:cxnSpLocks/>
          </p:cNvCxnSpPr>
          <p:nvPr/>
        </p:nvCxnSpPr>
        <p:spPr>
          <a:xfrm>
            <a:off x="7523297" y="5134708"/>
            <a:ext cx="0" cy="107128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8CD52AFA-4CEC-47A5-AF77-E01D6DC8938F}"/>
              </a:ext>
            </a:extLst>
          </p:cNvPr>
          <p:cNvSpPr txBox="1"/>
          <p:nvPr/>
        </p:nvSpPr>
        <p:spPr>
          <a:xfrm>
            <a:off x="7659493" y="5557302"/>
            <a:ext cx="6789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Lecturer:</a:t>
            </a:r>
          </a:p>
          <a:p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Xingyi Yan</a:t>
            </a:r>
            <a:endParaRPr lang="en-US" altLang="zh-CN" sz="20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6371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 hidden="1">
            <a:extLst>
              <a:ext uri="{FF2B5EF4-FFF2-40B4-BE49-F238E27FC236}">
                <a16:creationId xmlns:a16="http://schemas.microsoft.com/office/drawing/2014/main" id="{830B4D89-0FC6-4180-80B5-A5F4F4DFFBA0}"/>
              </a:ext>
            </a:extLst>
          </p:cNvPr>
          <p:cNvSpPr/>
          <p:nvPr/>
        </p:nvSpPr>
        <p:spPr>
          <a:xfrm>
            <a:off x="0" y="2632364"/>
            <a:ext cx="12192000" cy="4225636"/>
          </a:xfrm>
          <a:prstGeom prst="rect">
            <a:avLst/>
          </a:prstGeom>
          <a:solidFill>
            <a:srgbClr val="0F1D41"/>
          </a:solidFill>
          <a:ln>
            <a:solidFill>
              <a:srgbClr val="0F1D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3" name="矩形 32" hidden="1">
            <a:extLst>
              <a:ext uri="{FF2B5EF4-FFF2-40B4-BE49-F238E27FC236}">
                <a16:creationId xmlns:a16="http://schemas.microsoft.com/office/drawing/2014/main" id="{4BFF04F7-157A-4F8E-AE20-E4838C305CF0}"/>
              </a:ext>
            </a:extLst>
          </p:cNvPr>
          <p:cNvSpPr/>
          <p:nvPr/>
        </p:nvSpPr>
        <p:spPr>
          <a:xfrm>
            <a:off x="0" y="1506220"/>
            <a:ext cx="12192000" cy="4456504"/>
          </a:xfrm>
          <a:prstGeom prst="rect">
            <a:avLst/>
          </a:prstGeom>
          <a:solidFill>
            <a:srgbClr val="0F1D41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在线媒体 12" descr="ZtbFxkfYQTSnk%BACxIWCw">
            <a:hlinkClick r:id="" action="ppaction://media"/>
            <a:extLst>
              <a:ext uri="{FF2B5EF4-FFF2-40B4-BE49-F238E27FC236}">
                <a16:creationId xmlns:a16="http://schemas.microsoft.com/office/drawing/2014/main" id="{7E5A6D0B-4B52-6444-AD06-D1E6161BB7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250" out="250"/>
                </p14:media>
              </p:ext>
            </p:extLst>
          </p:nvPr>
        </p:nvPicPr>
        <p:blipFill rotWithShape="1">
          <a:blip r:embed="rId4"/>
          <a:srcRect b="10937"/>
          <a:stretch/>
        </p:blipFill>
        <p:spPr>
          <a:xfrm>
            <a:off x="3605153" y="0"/>
            <a:ext cx="433137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62D8C26A-60D1-FD48-99C8-FF335353E5AA}"/>
              </a:ext>
            </a:extLst>
          </p:cNvPr>
          <p:cNvSpPr/>
          <p:nvPr/>
        </p:nvSpPr>
        <p:spPr>
          <a:xfrm>
            <a:off x="-289436" y="0"/>
            <a:ext cx="8325048" cy="6858000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7" name="图片 46" descr="图片包含 物体&#10;&#10;描述已自动生成">
            <a:extLst>
              <a:ext uri="{FF2B5EF4-FFF2-40B4-BE49-F238E27FC236}">
                <a16:creationId xmlns:a16="http://schemas.microsoft.com/office/drawing/2014/main" id="{A78F669F-1FD1-4396-A13F-E7EC894592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6" y="509807"/>
            <a:ext cx="4393324" cy="583488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BFF04F7-157A-4F8E-AE20-E4838C305CF0}"/>
              </a:ext>
            </a:extLst>
          </p:cNvPr>
          <p:cNvSpPr/>
          <p:nvPr/>
        </p:nvSpPr>
        <p:spPr>
          <a:xfrm>
            <a:off x="7936523" y="0"/>
            <a:ext cx="4255477" cy="6858000"/>
          </a:xfrm>
          <a:prstGeom prst="rect">
            <a:avLst/>
          </a:prstGeom>
          <a:solidFill>
            <a:srgbClr val="0F1D41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30B4D89-0FC6-4180-80B5-A5F4F4DFFBA0}"/>
              </a:ext>
            </a:extLst>
          </p:cNvPr>
          <p:cNvSpPr/>
          <p:nvPr/>
        </p:nvSpPr>
        <p:spPr>
          <a:xfrm>
            <a:off x="7360780" y="509807"/>
            <a:ext cx="4823841" cy="5997952"/>
          </a:xfrm>
          <a:prstGeom prst="rect">
            <a:avLst/>
          </a:prstGeom>
          <a:solidFill>
            <a:srgbClr val="0F1D41"/>
          </a:solidFill>
          <a:ln>
            <a:solidFill>
              <a:srgbClr val="0F1D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9" name="文本框 45">
            <a:extLst>
              <a:ext uri="{FF2B5EF4-FFF2-40B4-BE49-F238E27FC236}">
                <a16:creationId xmlns:a16="http://schemas.microsoft.com/office/drawing/2014/main" id="{6A549865-2455-49A3-8E32-2A8B70FE8818}"/>
              </a:ext>
            </a:extLst>
          </p:cNvPr>
          <p:cNvSpPr txBox="1"/>
          <p:nvPr/>
        </p:nvSpPr>
        <p:spPr>
          <a:xfrm>
            <a:off x="7936523" y="1049452"/>
            <a:ext cx="4024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</a:t>
            </a:r>
            <a:endParaRPr lang="zh-CN" alt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44BC570-1348-4861-91EF-AA64DF4AD946}"/>
              </a:ext>
            </a:extLst>
          </p:cNvPr>
          <p:cNvSpPr txBox="1"/>
          <p:nvPr/>
        </p:nvSpPr>
        <p:spPr>
          <a:xfrm>
            <a:off x="8052237" y="2186590"/>
            <a:ext cx="4132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Firework Festival</a:t>
            </a:r>
          </a:p>
          <a:p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直接连接符 2">
            <a:extLst>
              <a:ext uri="{FF2B5EF4-FFF2-40B4-BE49-F238E27FC236}">
                <a16:creationId xmlns:a16="http://schemas.microsoft.com/office/drawing/2014/main" id="{163E912B-23E7-244D-8EE2-7F12ED6F8E09}"/>
              </a:ext>
            </a:extLst>
          </p:cNvPr>
          <p:cNvCxnSpPr>
            <a:cxnSpLocks/>
          </p:cNvCxnSpPr>
          <p:nvPr/>
        </p:nvCxnSpPr>
        <p:spPr>
          <a:xfrm>
            <a:off x="8100646" y="1880449"/>
            <a:ext cx="96129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48334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照片, 文字, 标牌, 户外&#10;&#10;描述已自动生成">
            <a:extLst>
              <a:ext uri="{FF2B5EF4-FFF2-40B4-BE49-F238E27FC236}">
                <a16:creationId xmlns:a16="http://schemas.microsoft.com/office/drawing/2014/main" id="{15FA3780-B021-5047-AA3A-6097748E50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" t="3196" r="1334" b="3502"/>
          <a:stretch/>
        </p:blipFill>
        <p:spPr>
          <a:xfrm>
            <a:off x="1640742" y="1318810"/>
            <a:ext cx="8910515" cy="4903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 descr="图片包含 物体&#10;&#10;描述已自动生成">
            <a:extLst>
              <a:ext uri="{FF2B5EF4-FFF2-40B4-BE49-F238E27FC236}">
                <a16:creationId xmlns:a16="http://schemas.microsoft.com/office/drawing/2014/main" id="{9558D911-2EC4-AB4A-B0DC-33546DCA1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6" y="509807"/>
            <a:ext cx="4393324" cy="58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7712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>
            <a:extLst>
              <a:ext uri="{FF2B5EF4-FFF2-40B4-BE49-F238E27FC236}">
                <a16:creationId xmlns:a16="http://schemas.microsoft.com/office/drawing/2014/main" id="{4BFF04F7-157A-4F8E-AE20-E4838C305CF0}"/>
              </a:ext>
            </a:extLst>
          </p:cNvPr>
          <p:cNvSpPr/>
          <p:nvPr/>
        </p:nvSpPr>
        <p:spPr>
          <a:xfrm>
            <a:off x="1484313" y="1664504"/>
            <a:ext cx="9296400" cy="3974123"/>
          </a:xfrm>
          <a:prstGeom prst="rect">
            <a:avLst/>
          </a:prstGeom>
          <a:solidFill>
            <a:srgbClr val="0F1D41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830B4D89-0FC6-4180-80B5-A5F4F4DFFBA0}"/>
              </a:ext>
            </a:extLst>
          </p:cNvPr>
          <p:cNvSpPr/>
          <p:nvPr/>
        </p:nvSpPr>
        <p:spPr>
          <a:xfrm>
            <a:off x="1031631" y="1916114"/>
            <a:ext cx="10304584" cy="3453056"/>
          </a:xfrm>
          <a:prstGeom prst="rect">
            <a:avLst/>
          </a:prstGeom>
          <a:solidFill>
            <a:srgbClr val="0F1D41"/>
          </a:solidFill>
          <a:ln>
            <a:solidFill>
              <a:srgbClr val="0F1D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6A549865-2455-49A3-8E32-2A8B70FE8818}"/>
              </a:ext>
            </a:extLst>
          </p:cNvPr>
          <p:cNvSpPr txBox="1"/>
          <p:nvPr/>
        </p:nvSpPr>
        <p:spPr>
          <a:xfrm>
            <a:off x="2793696" y="2967335"/>
            <a:ext cx="8264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For Watching</a:t>
            </a:r>
            <a:endParaRPr lang="zh-CN" alt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图片 46" descr="图片包含 物体&#10;&#10;描述已自动生成">
            <a:extLst>
              <a:ext uri="{FF2B5EF4-FFF2-40B4-BE49-F238E27FC236}">
                <a16:creationId xmlns:a16="http://schemas.microsoft.com/office/drawing/2014/main" id="{A78F669F-1FD1-4396-A13F-E7EC89459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6" y="509807"/>
            <a:ext cx="4393324" cy="58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899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>
            <a:extLst>
              <a:ext uri="{FF2B5EF4-FFF2-40B4-BE49-F238E27FC236}">
                <a16:creationId xmlns:a16="http://schemas.microsoft.com/office/drawing/2014/main" id="{4BFF04F7-157A-4F8E-AE20-E4838C305CF0}"/>
              </a:ext>
            </a:extLst>
          </p:cNvPr>
          <p:cNvSpPr/>
          <p:nvPr/>
        </p:nvSpPr>
        <p:spPr>
          <a:xfrm>
            <a:off x="0" y="1606062"/>
            <a:ext cx="9296400" cy="3974123"/>
          </a:xfrm>
          <a:prstGeom prst="rect">
            <a:avLst/>
          </a:prstGeom>
          <a:solidFill>
            <a:srgbClr val="0F1D41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830B4D89-0FC6-4180-80B5-A5F4F4DFFBA0}"/>
              </a:ext>
            </a:extLst>
          </p:cNvPr>
          <p:cNvSpPr/>
          <p:nvPr/>
        </p:nvSpPr>
        <p:spPr>
          <a:xfrm>
            <a:off x="0" y="1886082"/>
            <a:ext cx="9612923" cy="3974123"/>
          </a:xfrm>
          <a:prstGeom prst="rect">
            <a:avLst/>
          </a:prstGeom>
          <a:solidFill>
            <a:srgbClr val="0F1D41"/>
          </a:solidFill>
          <a:ln>
            <a:solidFill>
              <a:srgbClr val="0F1D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6A549865-2455-49A3-8E32-2A8B70FE8818}"/>
              </a:ext>
            </a:extLst>
          </p:cNvPr>
          <p:cNvSpPr txBox="1"/>
          <p:nvPr/>
        </p:nvSpPr>
        <p:spPr>
          <a:xfrm>
            <a:off x="937847" y="2153326"/>
            <a:ext cx="8147538" cy="1064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PREPARATION </a:t>
            </a:r>
          </a:p>
          <a:p>
            <a:pPr>
              <a:lnSpc>
                <a:spcPct val="8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 the Program</a:t>
            </a:r>
            <a:endParaRPr lang="zh-CN" alt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图片 46" descr="图片包含 物体&#10;&#10;描述已自动生成">
            <a:extLst>
              <a:ext uri="{FF2B5EF4-FFF2-40B4-BE49-F238E27FC236}">
                <a16:creationId xmlns:a16="http://schemas.microsoft.com/office/drawing/2014/main" id="{A78F669F-1FD1-4396-A13F-E7EC89459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6" y="509807"/>
            <a:ext cx="4393324" cy="583488"/>
          </a:xfrm>
          <a:prstGeom prst="rect">
            <a:avLst/>
          </a:prstGeom>
        </p:spPr>
      </p:pic>
      <p:sp>
        <p:nvSpPr>
          <p:cNvPr id="48" name="文本框 47">
            <a:extLst>
              <a:ext uri="{FF2B5EF4-FFF2-40B4-BE49-F238E27FC236}">
                <a16:creationId xmlns:a16="http://schemas.microsoft.com/office/drawing/2014/main" id="{D7CC7ADB-9047-438E-B121-758222BDB757}"/>
              </a:ext>
            </a:extLst>
          </p:cNvPr>
          <p:cNvSpPr txBox="1"/>
          <p:nvPr/>
        </p:nvSpPr>
        <p:spPr>
          <a:xfrm>
            <a:off x="937847" y="3354859"/>
            <a:ext cx="51581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Friends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Cash &amp; Credit Card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 Card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032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>
            <a:extLst>
              <a:ext uri="{FF2B5EF4-FFF2-40B4-BE49-F238E27FC236}">
                <a16:creationId xmlns:a16="http://schemas.microsoft.com/office/drawing/2014/main" id="{4BFF04F7-157A-4F8E-AE20-E4838C305CF0}"/>
              </a:ext>
            </a:extLst>
          </p:cNvPr>
          <p:cNvSpPr/>
          <p:nvPr/>
        </p:nvSpPr>
        <p:spPr>
          <a:xfrm>
            <a:off x="0" y="1606062"/>
            <a:ext cx="9296400" cy="3974123"/>
          </a:xfrm>
          <a:prstGeom prst="rect">
            <a:avLst/>
          </a:prstGeom>
          <a:solidFill>
            <a:srgbClr val="0F1D41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830B4D89-0FC6-4180-80B5-A5F4F4DFFBA0}"/>
              </a:ext>
            </a:extLst>
          </p:cNvPr>
          <p:cNvSpPr/>
          <p:nvPr/>
        </p:nvSpPr>
        <p:spPr>
          <a:xfrm>
            <a:off x="0" y="1887416"/>
            <a:ext cx="9612923" cy="3974123"/>
          </a:xfrm>
          <a:prstGeom prst="rect">
            <a:avLst/>
          </a:prstGeom>
          <a:solidFill>
            <a:srgbClr val="0F1D41"/>
          </a:solidFill>
          <a:ln>
            <a:solidFill>
              <a:srgbClr val="0F1D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6A549865-2455-49A3-8E32-2A8B70FE8818}"/>
              </a:ext>
            </a:extLst>
          </p:cNvPr>
          <p:cNvSpPr txBox="1"/>
          <p:nvPr/>
        </p:nvSpPr>
        <p:spPr>
          <a:xfrm>
            <a:off x="937847" y="2153326"/>
            <a:ext cx="82647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Vancouver Summer Program</a:t>
            </a:r>
            <a:endParaRPr lang="zh-CN" alt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图片 46" descr="图片包含 物体&#10;&#10;描述已自动生成">
            <a:extLst>
              <a:ext uri="{FF2B5EF4-FFF2-40B4-BE49-F238E27FC236}">
                <a16:creationId xmlns:a16="http://schemas.microsoft.com/office/drawing/2014/main" id="{A78F669F-1FD1-4396-A13F-E7EC89459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6" y="509807"/>
            <a:ext cx="4393324" cy="583488"/>
          </a:xfrm>
          <a:prstGeom prst="rect">
            <a:avLst/>
          </a:prstGeom>
        </p:spPr>
      </p:pic>
      <p:sp>
        <p:nvSpPr>
          <p:cNvPr id="48" name="文本框 47">
            <a:extLst>
              <a:ext uri="{FF2B5EF4-FFF2-40B4-BE49-F238E27FC236}">
                <a16:creationId xmlns:a16="http://schemas.microsoft.com/office/drawing/2014/main" id="{D7CC7ADB-9047-438E-B121-758222BDB757}"/>
              </a:ext>
            </a:extLst>
          </p:cNvPr>
          <p:cNvSpPr txBox="1"/>
          <p:nvPr/>
        </p:nvSpPr>
        <p:spPr>
          <a:xfrm>
            <a:off x="1057302" y="3178286"/>
            <a:ext cx="51581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图片 48" descr="图片包含 物体&#10;&#10;描述已自动生成">
            <a:extLst>
              <a:ext uri="{FF2B5EF4-FFF2-40B4-BE49-F238E27FC236}">
                <a16:creationId xmlns:a16="http://schemas.microsoft.com/office/drawing/2014/main" id="{1B96C286-02D8-4EA2-B536-FF3C16200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338" y="3137256"/>
            <a:ext cx="4393324" cy="58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926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墙壁, 室内, 床, 地板&#10;&#10;描述已自动生成">
            <a:extLst>
              <a:ext uri="{FF2B5EF4-FFF2-40B4-BE49-F238E27FC236}">
                <a16:creationId xmlns:a16="http://schemas.microsoft.com/office/drawing/2014/main" id="{23B6C305-066E-DD45-B9AD-31F333256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05"/>
          <a:stretch/>
        </p:blipFill>
        <p:spPr>
          <a:xfrm>
            <a:off x="-374759" y="0"/>
            <a:ext cx="8325048" cy="6858000"/>
          </a:xfrm>
          <a:prstGeom prst="rect">
            <a:avLst/>
          </a:prstGeom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4BFF04F7-157A-4F8E-AE20-E4838C305CF0}"/>
              </a:ext>
            </a:extLst>
          </p:cNvPr>
          <p:cNvSpPr/>
          <p:nvPr/>
        </p:nvSpPr>
        <p:spPr>
          <a:xfrm>
            <a:off x="7947767" y="0"/>
            <a:ext cx="4255477" cy="6858000"/>
          </a:xfrm>
          <a:prstGeom prst="rect">
            <a:avLst/>
          </a:prstGeom>
          <a:solidFill>
            <a:srgbClr val="0F1D41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2BC12CF-428A-FB4E-A412-A38E425E0C2C}"/>
              </a:ext>
            </a:extLst>
          </p:cNvPr>
          <p:cNvSpPr/>
          <p:nvPr/>
        </p:nvSpPr>
        <p:spPr>
          <a:xfrm>
            <a:off x="-377163" y="0"/>
            <a:ext cx="8325048" cy="6858000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830B4D89-0FC6-4180-80B5-A5F4F4DFFBA0}"/>
              </a:ext>
            </a:extLst>
          </p:cNvPr>
          <p:cNvSpPr/>
          <p:nvPr/>
        </p:nvSpPr>
        <p:spPr>
          <a:xfrm>
            <a:off x="7360780" y="509807"/>
            <a:ext cx="4823841" cy="5997952"/>
          </a:xfrm>
          <a:prstGeom prst="rect">
            <a:avLst/>
          </a:prstGeom>
          <a:solidFill>
            <a:srgbClr val="0F1D41"/>
          </a:solidFill>
          <a:ln>
            <a:solidFill>
              <a:srgbClr val="0F1D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6A549865-2455-49A3-8E32-2A8B70FE8818}"/>
              </a:ext>
            </a:extLst>
          </p:cNvPr>
          <p:cNvSpPr txBox="1"/>
          <p:nvPr/>
        </p:nvSpPr>
        <p:spPr>
          <a:xfrm>
            <a:off x="7936523" y="1049452"/>
            <a:ext cx="4024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DORMITORY</a:t>
            </a:r>
            <a:endParaRPr lang="zh-CN" alt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图片 46" descr="图片包含 物体&#10;&#10;描述已自动生成">
            <a:extLst>
              <a:ext uri="{FF2B5EF4-FFF2-40B4-BE49-F238E27FC236}">
                <a16:creationId xmlns:a16="http://schemas.microsoft.com/office/drawing/2014/main" id="{A78F669F-1FD1-4396-A13F-E7EC89459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6" y="509807"/>
            <a:ext cx="4393324" cy="583488"/>
          </a:xfrm>
          <a:prstGeom prst="rect">
            <a:avLst/>
          </a:prstGeom>
        </p:spPr>
      </p:pic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54BC349C-630B-4458-B193-436851E31FFB}"/>
              </a:ext>
            </a:extLst>
          </p:cNvPr>
          <p:cNvCxnSpPr/>
          <p:nvPr/>
        </p:nvCxnSpPr>
        <p:spPr>
          <a:xfrm>
            <a:off x="8100646" y="1880449"/>
            <a:ext cx="196361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744BC570-1348-4861-91EF-AA64DF4AD946}"/>
              </a:ext>
            </a:extLst>
          </p:cNvPr>
          <p:cNvSpPr txBox="1"/>
          <p:nvPr/>
        </p:nvSpPr>
        <p:spPr>
          <a:xfrm>
            <a:off x="8052237" y="2186590"/>
            <a:ext cx="29322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Everything is prepared.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4148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室内, 餐桌, 墙壁, 地板&#10;&#10;描述已自动生成">
            <a:extLst>
              <a:ext uri="{FF2B5EF4-FFF2-40B4-BE49-F238E27FC236}">
                <a16:creationId xmlns:a16="http://schemas.microsoft.com/office/drawing/2014/main" id="{7D0B571D-87EC-F047-B9AA-ACA9A567CB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/>
          <a:stretch/>
        </p:blipFill>
        <p:spPr>
          <a:xfrm>
            <a:off x="-1" y="0"/>
            <a:ext cx="7943901" cy="6858000"/>
          </a:xfrm>
          <a:prstGeom prst="rect">
            <a:avLst/>
          </a:prstGeom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4BFF04F7-157A-4F8E-AE20-E4838C305CF0}"/>
              </a:ext>
            </a:extLst>
          </p:cNvPr>
          <p:cNvSpPr/>
          <p:nvPr/>
        </p:nvSpPr>
        <p:spPr>
          <a:xfrm>
            <a:off x="7943900" y="0"/>
            <a:ext cx="4255477" cy="6858000"/>
          </a:xfrm>
          <a:prstGeom prst="rect">
            <a:avLst/>
          </a:prstGeom>
          <a:solidFill>
            <a:srgbClr val="0F1D41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AA06CBE-E7E3-6747-8CEB-D7D06CDF55B2}"/>
              </a:ext>
            </a:extLst>
          </p:cNvPr>
          <p:cNvSpPr/>
          <p:nvPr/>
        </p:nvSpPr>
        <p:spPr>
          <a:xfrm>
            <a:off x="-381837" y="9078"/>
            <a:ext cx="8325048" cy="6858000"/>
          </a:xfrm>
          <a:prstGeom prst="rect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830B4D89-0FC6-4180-80B5-A5F4F4DFFBA0}"/>
              </a:ext>
            </a:extLst>
          </p:cNvPr>
          <p:cNvSpPr/>
          <p:nvPr/>
        </p:nvSpPr>
        <p:spPr>
          <a:xfrm>
            <a:off x="7360780" y="509807"/>
            <a:ext cx="4823841" cy="5997952"/>
          </a:xfrm>
          <a:prstGeom prst="rect">
            <a:avLst/>
          </a:prstGeom>
          <a:solidFill>
            <a:srgbClr val="0F1D41"/>
          </a:solidFill>
          <a:ln>
            <a:solidFill>
              <a:srgbClr val="0F1D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6A549865-2455-49A3-8E32-2A8B70FE8818}"/>
              </a:ext>
            </a:extLst>
          </p:cNvPr>
          <p:cNvSpPr txBox="1"/>
          <p:nvPr/>
        </p:nvSpPr>
        <p:spPr>
          <a:xfrm>
            <a:off x="7936523" y="1049452"/>
            <a:ext cx="4024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  <a:endParaRPr lang="zh-CN" alt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图片 46" descr="图片包含 物体&#10;&#10;描述已自动生成">
            <a:extLst>
              <a:ext uri="{FF2B5EF4-FFF2-40B4-BE49-F238E27FC236}">
                <a16:creationId xmlns:a16="http://schemas.microsoft.com/office/drawing/2014/main" id="{A78F669F-1FD1-4396-A13F-E7EC89459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6" y="509807"/>
            <a:ext cx="4393324" cy="583488"/>
          </a:xfrm>
          <a:prstGeom prst="rect">
            <a:avLst/>
          </a:prstGeom>
        </p:spPr>
      </p:pic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54BC349C-630B-4458-B193-436851E31FFB}"/>
              </a:ext>
            </a:extLst>
          </p:cNvPr>
          <p:cNvCxnSpPr>
            <a:cxnSpLocks/>
          </p:cNvCxnSpPr>
          <p:nvPr/>
        </p:nvCxnSpPr>
        <p:spPr>
          <a:xfrm>
            <a:off x="8100646" y="1880449"/>
            <a:ext cx="67993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744BC570-1348-4861-91EF-AA64DF4AD946}"/>
              </a:ext>
            </a:extLst>
          </p:cNvPr>
          <p:cNvSpPr txBox="1"/>
          <p:nvPr/>
        </p:nvSpPr>
        <p:spPr>
          <a:xfrm>
            <a:off x="8022273" y="2231510"/>
            <a:ext cx="4083976" cy="310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 &amp; Burger</a:t>
            </a: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Chinese Food</a:t>
            </a: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Fast Food </a:t>
            </a: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Cooking Material</a:t>
            </a: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$6~10 </a:t>
            </a:r>
          </a:p>
        </p:txBody>
      </p:sp>
    </p:spTree>
    <p:extLst>
      <p:ext uri="{BB962C8B-B14F-4D97-AF65-F5344CB8AC3E}">
        <p14:creationId xmlns:p14="http://schemas.microsoft.com/office/powerpoint/2010/main" val="4028512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2014CBA-85BE-6940-90B9-E227F98E4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6" y="1261835"/>
            <a:ext cx="6933485" cy="4990683"/>
          </a:xfrm>
          <a:prstGeom prst="rect">
            <a:avLst/>
          </a:prstGeom>
        </p:spPr>
      </p:pic>
      <p:pic>
        <p:nvPicPr>
          <p:cNvPr id="4" name="图片 3" descr="图片包含 物体&#10;&#10;描述已自动生成">
            <a:extLst>
              <a:ext uri="{FF2B5EF4-FFF2-40B4-BE49-F238E27FC236}">
                <a16:creationId xmlns:a16="http://schemas.microsoft.com/office/drawing/2014/main" id="{ACBC14C3-B103-2D4C-8952-D76CAD0D5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6" y="509807"/>
            <a:ext cx="4393324" cy="58348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BFF04F7-157A-4F8E-AE20-E4838C305CF0}"/>
              </a:ext>
            </a:extLst>
          </p:cNvPr>
          <p:cNvSpPr/>
          <p:nvPr/>
        </p:nvSpPr>
        <p:spPr>
          <a:xfrm>
            <a:off x="7968816" y="0"/>
            <a:ext cx="4255477" cy="6858000"/>
          </a:xfrm>
          <a:prstGeom prst="rect">
            <a:avLst/>
          </a:prstGeom>
          <a:solidFill>
            <a:srgbClr val="0F1D41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30B4D89-0FC6-4180-80B5-A5F4F4DFFBA0}"/>
              </a:ext>
            </a:extLst>
          </p:cNvPr>
          <p:cNvSpPr/>
          <p:nvPr/>
        </p:nvSpPr>
        <p:spPr>
          <a:xfrm>
            <a:off x="7393073" y="509807"/>
            <a:ext cx="4823841" cy="5997952"/>
          </a:xfrm>
          <a:prstGeom prst="rect">
            <a:avLst/>
          </a:prstGeom>
          <a:solidFill>
            <a:srgbClr val="0F1D41"/>
          </a:solidFill>
          <a:ln>
            <a:solidFill>
              <a:srgbClr val="0F1D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7" name="文本框 45">
            <a:extLst>
              <a:ext uri="{FF2B5EF4-FFF2-40B4-BE49-F238E27FC236}">
                <a16:creationId xmlns:a16="http://schemas.microsoft.com/office/drawing/2014/main" id="{6A549865-2455-49A3-8E32-2A8B70FE8818}"/>
              </a:ext>
            </a:extLst>
          </p:cNvPr>
          <p:cNvSpPr txBox="1"/>
          <p:nvPr/>
        </p:nvSpPr>
        <p:spPr>
          <a:xfrm>
            <a:off x="7968816" y="1049452"/>
            <a:ext cx="4024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endParaRPr lang="zh-CN" alt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9">
            <a:extLst>
              <a:ext uri="{FF2B5EF4-FFF2-40B4-BE49-F238E27FC236}">
                <a16:creationId xmlns:a16="http://schemas.microsoft.com/office/drawing/2014/main" id="{744BC570-1348-4861-91EF-AA64DF4AD946}"/>
              </a:ext>
            </a:extLst>
          </p:cNvPr>
          <p:cNvSpPr txBox="1"/>
          <p:nvPr/>
        </p:nvSpPr>
        <p:spPr>
          <a:xfrm>
            <a:off x="8084530" y="2186590"/>
            <a:ext cx="35184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  Hours </a:t>
            </a:r>
          </a:p>
          <a:p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  Days</a:t>
            </a:r>
          </a:p>
          <a:p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2+ Assignments</a:t>
            </a:r>
          </a:p>
          <a:p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  Exams</a:t>
            </a:r>
          </a:p>
          <a:p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直接连接符 2">
            <a:extLst>
              <a:ext uri="{FF2B5EF4-FFF2-40B4-BE49-F238E27FC236}">
                <a16:creationId xmlns:a16="http://schemas.microsoft.com/office/drawing/2014/main" id="{45CA4B52-F9D0-4541-A876-361F3FD5F1D8}"/>
              </a:ext>
            </a:extLst>
          </p:cNvPr>
          <p:cNvCxnSpPr>
            <a:cxnSpLocks/>
          </p:cNvCxnSpPr>
          <p:nvPr/>
        </p:nvCxnSpPr>
        <p:spPr>
          <a:xfrm>
            <a:off x="8100646" y="1880449"/>
            <a:ext cx="141849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91606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室内, 地板, 墙壁, 房间&#10;&#10;描述已自动生成">
            <a:extLst>
              <a:ext uri="{FF2B5EF4-FFF2-40B4-BE49-F238E27FC236}">
                <a16:creationId xmlns:a16="http://schemas.microsoft.com/office/drawing/2014/main" id="{20301459-2972-3549-890F-645420D01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6596" y="0"/>
            <a:ext cx="13402292" cy="6857993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83A52F9F-98DF-F041-8B53-6EE16F5D6BB0}"/>
              </a:ext>
            </a:extLst>
          </p:cNvPr>
          <p:cNvSpPr/>
          <p:nvPr/>
        </p:nvSpPr>
        <p:spPr>
          <a:xfrm>
            <a:off x="-378107" y="13252"/>
            <a:ext cx="8325048" cy="6858000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4BFF04F7-157A-4F8E-AE20-E4838C305CF0}"/>
              </a:ext>
            </a:extLst>
          </p:cNvPr>
          <p:cNvSpPr/>
          <p:nvPr/>
        </p:nvSpPr>
        <p:spPr>
          <a:xfrm>
            <a:off x="7936523" y="0"/>
            <a:ext cx="4255477" cy="6858000"/>
          </a:xfrm>
          <a:prstGeom prst="rect">
            <a:avLst/>
          </a:prstGeom>
          <a:solidFill>
            <a:srgbClr val="0F1D41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830B4D89-0FC6-4180-80B5-A5F4F4DFFBA0}"/>
              </a:ext>
            </a:extLst>
          </p:cNvPr>
          <p:cNvSpPr/>
          <p:nvPr/>
        </p:nvSpPr>
        <p:spPr>
          <a:xfrm>
            <a:off x="7360780" y="509807"/>
            <a:ext cx="4823841" cy="5997952"/>
          </a:xfrm>
          <a:prstGeom prst="rect">
            <a:avLst/>
          </a:prstGeom>
          <a:solidFill>
            <a:srgbClr val="0F1D41"/>
          </a:solidFill>
          <a:ln>
            <a:solidFill>
              <a:srgbClr val="0F1D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6A549865-2455-49A3-8E32-2A8B70FE8818}"/>
              </a:ext>
            </a:extLst>
          </p:cNvPr>
          <p:cNvSpPr txBox="1"/>
          <p:nvPr/>
        </p:nvSpPr>
        <p:spPr>
          <a:xfrm>
            <a:off x="7936523" y="1049452"/>
            <a:ext cx="4024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endParaRPr lang="zh-CN" alt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图片 46" descr="图片包含 物体&#10;&#10;描述已自动生成">
            <a:extLst>
              <a:ext uri="{FF2B5EF4-FFF2-40B4-BE49-F238E27FC236}">
                <a16:creationId xmlns:a16="http://schemas.microsoft.com/office/drawing/2014/main" id="{A78F669F-1FD1-4396-A13F-E7EC89459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6" y="509807"/>
            <a:ext cx="4393324" cy="583488"/>
          </a:xfrm>
          <a:prstGeom prst="rect">
            <a:avLst/>
          </a:prstGeom>
        </p:spPr>
      </p:pic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54BC349C-630B-4458-B193-436851E31FFB}"/>
              </a:ext>
            </a:extLst>
          </p:cNvPr>
          <p:cNvCxnSpPr>
            <a:cxnSpLocks/>
          </p:cNvCxnSpPr>
          <p:nvPr/>
        </p:nvCxnSpPr>
        <p:spPr>
          <a:xfrm>
            <a:off x="8100646" y="1880449"/>
            <a:ext cx="141849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744BC570-1348-4861-91EF-AA64DF4AD946}"/>
              </a:ext>
            </a:extLst>
          </p:cNvPr>
          <p:cNvSpPr txBox="1"/>
          <p:nvPr/>
        </p:nvSpPr>
        <p:spPr>
          <a:xfrm>
            <a:off x="8052237" y="2186590"/>
            <a:ext cx="3518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Professors are so nice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7AFE978-0732-A74D-8D2C-252E9B1A314C}"/>
              </a:ext>
            </a:extLst>
          </p:cNvPr>
          <p:cNvSpPr/>
          <p:nvPr/>
        </p:nvSpPr>
        <p:spPr>
          <a:xfrm>
            <a:off x="565100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altLang="zh-CN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8957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天空, 户外, 水, 地面&#10;&#10;描述已自动生成">
            <a:extLst>
              <a:ext uri="{FF2B5EF4-FFF2-40B4-BE49-F238E27FC236}">
                <a16:creationId xmlns:a16="http://schemas.microsoft.com/office/drawing/2014/main" id="{4ED96187-D64E-CD4C-A8A6-47A8CC877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32"/>
          <a:stretch/>
        </p:blipFill>
        <p:spPr>
          <a:xfrm>
            <a:off x="-23845" y="0"/>
            <a:ext cx="7962283" cy="68580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C31E4746-C17E-114B-A1CD-8E6FF76D41C4}"/>
              </a:ext>
            </a:extLst>
          </p:cNvPr>
          <p:cNvSpPr/>
          <p:nvPr/>
        </p:nvSpPr>
        <p:spPr>
          <a:xfrm>
            <a:off x="-272811" y="0"/>
            <a:ext cx="8325048" cy="6858000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4BFF04F7-157A-4F8E-AE20-E4838C305CF0}"/>
              </a:ext>
            </a:extLst>
          </p:cNvPr>
          <p:cNvSpPr/>
          <p:nvPr/>
        </p:nvSpPr>
        <p:spPr>
          <a:xfrm>
            <a:off x="7936523" y="0"/>
            <a:ext cx="4255477" cy="6858000"/>
          </a:xfrm>
          <a:prstGeom prst="rect">
            <a:avLst/>
          </a:prstGeom>
          <a:solidFill>
            <a:srgbClr val="0F1D41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7" name="图片 46" descr="图片包含 物体&#10;&#10;描述已自动生成">
            <a:extLst>
              <a:ext uri="{FF2B5EF4-FFF2-40B4-BE49-F238E27FC236}">
                <a16:creationId xmlns:a16="http://schemas.microsoft.com/office/drawing/2014/main" id="{A78F669F-1FD1-4396-A13F-E7EC89459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6" y="509807"/>
            <a:ext cx="4393324" cy="583488"/>
          </a:xfrm>
          <a:prstGeom prst="rect">
            <a:avLst/>
          </a:prstGeom>
        </p:spPr>
      </p:pic>
      <p:sp>
        <p:nvSpPr>
          <p:cNvPr id="45" name="矩形 44">
            <a:extLst>
              <a:ext uri="{FF2B5EF4-FFF2-40B4-BE49-F238E27FC236}">
                <a16:creationId xmlns:a16="http://schemas.microsoft.com/office/drawing/2014/main" id="{830B4D89-0FC6-4180-80B5-A5F4F4DFFBA0}"/>
              </a:ext>
            </a:extLst>
          </p:cNvPr>
          <p:cNvSpPr/>
          <p:nvPr/>
        </p:nvSpPr>
        <p:spPr>
          <a:xfrm>
            <a:off x="7360780" y="509807"/>
            <a:ext cx="4823841" cy="5997952"/>
          </a:xfrm>
          <a:prstGeom prst="rect">
            <a:avLst/>
          </a:prstGeom>
          <a:solidFill>
            <a:srgbClr val="0F1D41"/>
          </a:solidFill>
          <a:ln>
            <a:solidFill>
              <a:srgbClr val="0F1D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6A549865-2455-49A3-8E32-2A8B70FE8818}"/>
              </a:ext>
            </a:extLst>
          </p:cNvPr>
          <p:cNvSpPr txBox="1"/>
          <p:nvPr/>
        </p:nvSpPr>
        <p:spPr>
          <a:xfrm>
            <a:off x="7936523" y="1049452"/>
            <a:ext cx="4024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</a:t>
            </a:r>
            <a:endParaRPr lang="zh-CN" alt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54BC349C-630B-4458-B193-436851E31FFB}"/>
              </a:ext>
            </a:extLst>
          </p:cNvPr>
          <p:cNvCxnSpPr>
            <a:cxnSpLocks/>
          </p:cNvCxnSpPr>
          <p:nvPr/>
        </p:nvCxnSpPr>
        <p:spPr>
          <a:xfrm>
            <a:off x="8100646" y="1880449"/>
            <a:ext cx="96129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744BC570-1348-4861-91EF-AA64DF4AD946}"/>
              </a:ext>
            </a:extLst>
          </p:cNvPr>
          <p:cNvSpPr txBox="1"/>
          <p:nvPr/>
        </p:nvSpPr>
        <p:spPr>
          <a:xfrm>
            <a:off x="8052237" y="2186590"/>
            <a:ext cx="4132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&amp; Beach</a:t>
            </a:r>
          </a:p>
        </p:txBody>
      </p:sp>
    </p:spTree>
    <p:extLst>
      <p:ext uri="{BB962C8B-B14F-4D97-AF65-F5344CB8AC3E}">
        <p14:creationId xmlns:p14="http://schemas.microsoft.com/office/powerpoint/2010/main" val="27421631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树, 户外, 动物, 树懒&#10;&#10;描述已自动生成">
            <a:extLst>
              <a:ext uri="{FF2B5EF4-FFF2-40B4-BE49-F238E27FC236}">
                <a16:creationId xmlns:a16="http://schemas.microsoft.com/office/drawing/2014/main" id="{4E740BC1-B5BD-ED45-B2DC-1F06E0A3DD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" r="12405"/>
          <a:stretch/>
        </p:blipFill>
        <p:spPr>
          <a:xfrm>
            <a:off x="-19050" y="0"/>
            <a:ext cx="795557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ED96187-D64E-CD4C-A8A6-47A8CC8771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6" r="-1719"/>
          <a:stretch/>
        </p:blipFill>
        <p:spPr>
          <a:xfrm>
            <a:off x="-628650" y="1"/>
            <a:ext cx="8729295" cy="6857999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C31E4746-C17E-114B-A1CD-8E6FF76D41C4}"/>
              </a:ext>
            </a:extLst>
          </p:cNvPr>
          <p:cNvSpPr/>
          <p:nvPr/>
        </p:nvSpPr>
        <p:spPr>
          <a:xfrm>
            <a:off x="-289436" y="0"/>
            <a:ext cx="8325048" cy="6858000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4BFF04F7-157A-4F8E-AE20-E4838C305CF0}"/>
              </a:ext>
            </a:extLst>
          </p:cNvPr>
          <p:cNvSpPr/>
          <p:nvPr/>
        </p:nvSpPr>
        <p:spPr>
          <a:xfrm>
            <a:off x="7936523" y="0"/>
            <a:ext cx="4255477" cy="6858000"/>
          </a:xfrm>
          <a:prstGeom prst="rect">
            <a:avLst/>
          </a:prstGeom>
          <a:solidFill>
            <a:srgbClr val="0F1D41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7" name="图片 46" descr="图片包含 物体&#10;&#10;描述已自动生成">
            <a:extLst>
              <a:ext uri="{FF2B5EF4-FFF2-40B4-BE49-F238E27FC236}">
                <a16:creationId xmlns:a16="http://schemas.microsoft.com/office/drawing/2014/main" id="{A78F669F-1FD1-4396-A13F-E7EC894592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6" y="509807"/>
            <a:ext cx="4393324" cy="583488"/>
          </a:xfrm>
          <a:prstGeom prst="rect">
            <a:avLst/>
          </a:prstGeom>
        </p:spPr>
      </p:pic>
      <p:sp>
        <p:nvSpPr>
          <p:cNvPr id="45" name="矩形 44">
            <a:extLst>
              <a:ext uri="{FF2B5EF4-FFF2-40B4-BE49-F238E27FC236}">
                <a16:creationId xmlns:a16="http://schemas.microsoft.com/office/drawing/2014/main" id="{830B4D89-0FC6-4180-80B5-A5F4F4DFFBA0}"/>
              </a:ext>
            </a:extLst>
          </p:cNvPr>
          <p:cNvSpPr/>
          <p:nvPr/>
        </p:nvSpPr>
        <p:spPr>
          <a:xfrm>
            <a:off x="7360780" y="509807"/>
            <a:ext cx="4823841" cy="5997952"/>
          </a:xfrm>
          <a:prstGeom prst="rect">
            <a:avLst/>
          </a:prstGeom>
          <a:solidFill>
            <a:srgbClr val="0F1D41"/>
          </a:solidFill>
          <a:ln>
            <a:solidFill>
              <a:srgbClr val="0F1D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6A549865-2455-49A3-8E32-2A8B70FE8818}"/>
              </a:ext>
            </a:extLst>
          </p:cNvPr>
          <p:cNvSpPr txBox="1"/>
          <p:nvPr/>
        </p:nvSpPr>
        <p:spPr>
          <a:xfrm>
            <a:off x="7936523" y="1049452"/>
            <a:ext cx="4024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</a:t>
            </a:r>
            <a:endParaRPr lang="zh-CN" alt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54BC349C-630B-4458-B193-436851E31FFB}"/>
              </a:ext>
            </a:extLst>
          </p:cNvPr>
          <p:cNvCxnSpPr>
            <a:cxnSpLocks/>
          </p:cNvCxnSpPr>
          <p:nvPr/>
        </p:nvCxnSpPr>
        <p:spPr>
          <a:xfrm>
            <a:off x="8100646" y="1880449"/>
            <a:ext cx="96129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744BC570-1348-4861-91EF-AA64DF4AD946}"/>
              </a:ext>
            </a:extLst>
          </p:cNvPr>
          <p:cNvSpPr txBox="1"/>
          <p:nvPr/>
        </p:nvSpPr>
        <p:spPr>
          <a:xfrm>
            <a:off x="8052237" y="2186590"/>
            <a:ext cx="4132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Aquaria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26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79</Words>
  <Application>Microsoft Macintosh PowerPoint</Application>
  <PresentationFormat>宽屏</PresentationFormat>
  <Paragraphs>36</Paragraphs>
  <Slides>12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7" baseType="lpstr">
      <vt:lpstr>等线</vt:lpstr>
      <vt:lpstr>等线 Light</vt:lpstr>
      <vt:lpstr>Arial</vt:lpstr>
      <vt:lpstr>Helvetica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Xu HAN</dc:creator>
  <cp:lastModifiedBy>Xu HAN</cp:lastModifiedBy>
  <cp:revision>9</cp:revision>
  <dcterms:created xsi:type="dcterms:W3CDTF">2019-09-26T05:26:28Z</dcterms:created>
  <dcterms:modified xsi:type="dcterms:W3CDTF">2019-09-26T06:35:45Z</dcterms:modified>
</cp:coreProperties>
</file>